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838" r:id="rId3"/>
    <p:sldId id="837" r:id="rId4"/>
    <p:sldId id="833" r:id="rId5"/>
    <p:sldId id="834" r:id="rId6"/>
    <p:sldId id="846" r:id="rId7"/>
    <p:sldId id="847" r:id="rId8"/>
    <p:sldId id="839" r:id="rId9"/>
    <p:sldId id="845" r:id="rId10"/>
    <p:sldId id="844" r:id="rId11"/>
    <p:sldId id="840" r:id="rId12"/>
    <p:sldId id="841" r:id="rId13"/>
    <p:sldId id="842" r:id="rId14"/>
    <p:sldId id="832" r:id="rId15"/>
  </p:sldIdLst>
  <p:sldSz cx="12192000" cy="6858000"/>
  <p:notesSz cx="9926638" cy="143557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ihlář Jan" initials="CJ" lastIdx="1" clrIdx="0">
    <p:extLst>
      <p:ext uri="{19B8F6BF-5375-455C-9EA6-DF929625EA0E}">
        <p15:presenceInfo xmlns:p15="http://schemas.microsoft.com/office/powerpoint/2012/main" userId="S-1-5-21-2994234194-3785858979-1872738908-11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87" autoAdjust="0"/>
  </p:normalViewPr>
  <p:slideViewPr>
    <p:cSldViewPr snapToGrid="0">
      <p:cViewPr varScale="1">
        <p:scale>
          <a:sx n="122" d="100"/>
          <a:sy n="122" d="100"/>
        </p:scale>
        <p:origin x="9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720282"/>
          </a:xfrm>
          <a:prstGeom prst="rect">
            <a:avLst/>
          </a:prstGeom>
        </p:spPr>
        <p:txBody>
          <a:bodyPr vert="horz" lIns="132762" tIns="66381" rIns="132762" bIns="66381" rtlCol="0"/>
          <a:lstStyle>
            <a:lvl1pPr algn="l">
              <a:defRPr sz="17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720282"/>
          </a:xfrm>
          <a:prstGeom prst="rect">
            <a:avLst/>
          </a:prstGeom>
        </p:spPr>
        <p:txBody>
          <a:bodyPr vert="horz" lIns="132762" tIns="66381" rIns="132762" bIns="66381" rtlCol="0"/>
          <a:lstStyle>
            <a:lvl1pPr algn="r">
              <a:defRPr sz="1700"/>
            </a:lvl1pPr>
          </a:lstStyle>
          <a:p>
            <a:fld id="{E5F663ED-4968-48EB-AE33-319C8BF74D92}" type="datetimeFigureOut">
              <a:rPr lang="cs-CZ" smtClean="0"/>
              <a:t>20.11.2023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57225" y="1795463"/>
            <a:ext cx="8612188" cy="48434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2762" tIns="66381" rIns="132762" bIns="66381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92665" y="6908710"/>
            <a:ext cx="7941310" cy="5652582"/>
          </a:xfrm>
          <a:prstGeom prst="rect">
            <a:avLst/>
          </a:prstGeom>
        </p:spPr>
        <p:txBody>
          <a:bodyPr vert="horz" lIns="132762" tIns="66381" rIns="132762" bIns="66381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13635485"/>
            <a:ext cx="4301543" cy="720280"/>
          </a:xfrm>
          <a:prstGeom prst="rect">
            <a:avLst/>
          </a:prstGeom>
        </p:spPr>
        <p:txBody>
          <a:bodyPr vert="horz" lIns="132762" tIns="66381" rIns="132762" bIns="66381" rtlCol="0" anchor="b"/>
          <a:lstStyle>
            <a:lvl1pPr algn="l">
              <a:defRPr sz="17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622799" y="13635485"/>
            <a:ext cx="4301543" cy="720280"/>
          </a:xfrm>
          <a:prstGeom prst="rect">
            <a:avLst/>
          </a:prstGeom>
        </p:spPr>
        <p:txBody>
          <a:bodyPr vert="horz" lIns="132762" tIns="66381" rIns="132762" bIns="66381" rtlCol="0" anchor="b"/>
          <a:lstStyle>
            <a:lvl1pPr algn="r">
              <a:defRPr sz="1700"/>
            </a:lvl1pPr>
          </a:lstStyle>
          <a:p>
            <a:fld id="{43174079-8581-42F4-A5CD-19F687E0CA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6335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74079-8581-42F4-A5CD-19F687E0CA76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7724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74079-8581-42F4-A5CD-19F687E0CA76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5563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74079-8581-42F4-A5CD-19F687E0CA76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8519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74079-8581-42F4-A5CD-19F687E0CA76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6780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74079-8581-42F4-A5CD-19F687E0CA76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2750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74079-8581-42F4-A5CD-19F687E0CA76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0378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74079-8581-42F4-A5CD-19F687E0CA76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5586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74079-8581-42F4-A5CD-19F687E0CA76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7787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74079-8581-42F4-A5CD-19F687E0CA76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139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74079-8581-42F4-A5CD-19F687E0CA76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2830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D13D4-B0E5-49EC-94C1-387DE8B7A0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CC01D8-0BDB-4AAA-A5EF-ED2C2DE13F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DD558-3580-4353-871B-C6D8D2155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6A3274-6D75-4A35-9E53-0615DF9E6471}" type="datetimeFigureOut">
              <a:rPr lang="en-US" smtClean="0"/>
              <a:t>20.11.2023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DFE8D-83B1-4DA5-A8CE-8AD96A041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64046-F3C6-4222-82EB-BBFDB48EC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5B9B22-C234-4926-8AEB-9EFDE172C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055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98668-EB07-4EDB-AE50-F4CD02749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CEE6CD-FA4A-41A4-B1AA-764CE84ED6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A5EFA-297D-4960-B8AC-16B066B0F1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6A3274-6D75-4A35-9E53-0615DF9E6471}" type="datetimeFigureOut">
              <a:rPr lang="en-US" smtClean="0"/>
              <a:t>20.11.2023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268DF-5A69-45D5-9882-D065BC62F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4FA9D-BAA3-4A1F-B8F1-BC2B2359F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5B9B22-C234-4926-8AEB-9EFDE172C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97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7D0FA9-E1CE-4A6D-A11B-BCA3320114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821850-1452-4539-92EA-350D87A6FF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D6732-A61F-4E37-944A-EFB1EAC3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6A3274-6D75-4A35-9E53-0615DF9E6471}" type="datetimeFigureOut">
              <a:rPr lang="en-US" smtClean="0"/>
              <a:t>20.11.2023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4B85A0-0573-4BE1-908D-DCEF2AB9B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356E9-E5DA-43A6-8D12-603A041E4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5B9B22-C234-4926-8AEB-9EFDE172C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47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D2377-D36C-4C3D-BBBA-599998D28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2F4EB-FC94-4147-B485-E1EDD32F5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968DDD-300F-4A0D-B580-E063622AC5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6A3274-6D75-4A35-9E53-0615DF9E6471}" type="datetimeFigureOut">
              <a:rPr lang="en-US" smtClean="0"/>
              <a:t>20.11.2023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7E02-6DDD-4665-9B47-CA2AE1F66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62BFF-062D-4163-96A5-848F5D6ED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5B9B22-C234-4926-8AEB-9EFDE172C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29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72CB5-D1A4-44E0-BD87-65DD1BBCD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92F13B-42A5-4A3D-BC66-0FC409B89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08E28-D9EC-474B-82FF-CC03A7CBE0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6A3274-6D75-4A35-9E53-0615DF9E6471}" type="datetimeFigureOut">
              <a:rPr lang="en-US" smtClean="0"/>
              <a:t>20.11.2023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98612-F022-4708-A6B1-D6E6AB4E5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BE604-06E4-4568-8DCA-70B7596F2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5B9B22-C234-4926-8AEB-9EFDE172C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120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21D84-7D54-4A6A-A6E9-66A3882B7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004D4-A182-4390-A4FB-65AB5DC800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87CDB6-54CF-41E9-AD3C-8F794B8843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9C994B-44CE-4E7B-A9E6-0057A28C7A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6A3274-6D75-4A35-9E53-0615DF9E6471}" type="datetimeFigureOut">
              <a:rPr lang="en-US" smtClean="0"/>
              <a:t>20.11.2023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79449B-DED8-4A31-B7E4-12DB5E44E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BFDEE6-31B7-4ACF-BEE0-5292AEA94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5B9B22-C234-4926-8AEB-9EFDE172C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358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1F7B1-F1C2-41EF-9D55-48BCE2F87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C79126-FAB3-458F-A5DD-54EECBF7D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F60686-0C2A-4784-8766-4C077B950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056DA5-BEA3-4C5D-9106-0668FFD0CA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06EB87-4453-4EF2-B845-3AC9132D6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6C373D-9A57-4682-A51B-4E6AEAC2DC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6A3274-6D75-4A35-9E53-0615DF9E6471}" type="datetimeFigureOut">
              <a:rPr lang="en-US" smtClean="0"/>
              <a:t>20.11.2023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0EC908-CE57-4BDA-991C-4754030DF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A59D88-22C2-454C-94D6-54D5B24F1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5B9B22-C234-4926-8AEB-9EFDE172C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578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B0CF6-E230-4360-86D6-175C53212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6BC0B3-34BB-4900-A140-D8E0EA2583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6A3274-6D75-4A35-9E53-0615DF9E6471}" type="datetimeFigureOut">
              <a:rPr lang="en-US" smtClean="0"/>
              <a:t>20.11.2023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8BD952-E933-4CFE-AF6A-7DB875CB8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3E7A3F-FF68-4BFB-9B91-959D4AD3E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5B9B22-C234-4926-8AEB-9EFDE172C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908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49388B-063F-4E57-96EC-CB7964D13F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6A3274-6D75-4A35-9E53-0615DF9E6471}" type="datetimeFigureOut">
              <a:rPr lang="en-US" smtClean="0"/>
              <a:t>20.11.2023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3EB112-AB91-42B8-A931-112419278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9539A-5F97-4DE8-9F4E-FFAD45FB0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5B9B22-C234-4926-8AEB-9EFDE172C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752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53544-E7EE-4CB4-AD08-AD9CF27B6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D7FE3-4C74-4B81-A2C6-48DE5D4A9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EB2631-1BFC-451C-9887-97948F88EB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DC6317-CDFA-4B33-AFC3-83F1419CF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6A3274-6D75-4A35-9E53-0615DF9E6471}" type="datetimeFigureOut">
              <a:rPr lang="en-US" smtClean="0"/>
              <a:t>20.11.2023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41660-84C3-4D6F-A7D8-86B3A4901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09DEF-2DD3-417C-91A3-EF30951FA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5B9B22-C234-4926-8AEB-9EFDE172C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39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A0E6F-9754-4B64-9CD0-71ED2C90D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C068F5-F54F-4A50-A278-6B6E3176E6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EA64D4-9934-40C8-A2B6-075695984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BA7D19-7289-4FCD-B0BF-EBBE9DDB1B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6A3274-6D75-4A35-9E53-0615DF9E6471}" type="datetimeFigureOut">
              <a:rPr lang="en-US" smtClean="0"/>
              <a:t>20.11.2023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360081-95F4-4E0C-A660-D78AAB5A1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BE0357-526E-4AB9-8F39-E66816B16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5B9B22-C234-4926-8AEB-9EFDE172C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47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657EC542-9DC4-A1CE-0D59-7E0425D6106E}"/>
              </a:ext>
            </a:extLst>
          </p:cNvPr>
          <p:cNvSpPr/>
          <p:nvPr userDrawn="1"/>
        </p:nvSpPr>
        <p:spPr>
          <a:xfrm>
            <a:off x="0" y="0"/>
            <a:ext cx="12192000" cy="94566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222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Grafický objekt 3">
            <a:extLst>
              <a:ext uri="{FF2B5EF4-FFF2-40B4-BE49-F238E27FC236}">
                <a16:creationId xmlns:a16="http://schemas.microsoft.com/office/drawing/2014/main" id="{D5B5C54A-22B8-93BC-A6DB-074B9C3D154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274457" y="28281"/>
            <a:ext cx="900000" cy="9000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573DB24-3186-5883-B9A2-7E0B28D6D0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0" y="121410"/>
            <a:ext cx="1198319" cy="710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1BC57CDD-5B42-4637-9598-170CBC02759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27" y="28282"/>
            <a:ext cx="1725930" cy="89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39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10" Type="http://schemas.openxmlformats.org/officeDocument/2006/relationships/image" Target="../media/image25.emf"/><Relationship Id="rId4" Type="http://schemas.openxmlformats.org/officeDocument/2006/relationships/image" Target="../media/image19.png"/><Relationship Id="rId9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hyperlink" Target="mailto:lenicek@vrv.cz" TargetMode="External"/><Relationship Id="rId4" Type="http://schemas.openxmlformats.org/officeDocument/2006/relationships/hyperlink" Target="mailto:beranek@diamo.cz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0C737-2151-4D41-96E5-8C2BD52CD7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8033" y="0"/>
            <a:ext cx="8178922" cy="933255"/>
          </a:xfrm>
        </p:spPr>
        <p:txBody>
          <a:bodyPr>
            <a:noAutofit/>
          </a:bodyPr>
          <a:lstStyle/>
          <a:p>
            <a:r>
              <a:rPr lang="cs-CZ" sz="2800" b="1" dirty="0"/>
              <a:t>KLIMATICKÁ ZMĚNA – VÝRAZNÝ DETERMINANT ZPŮSOBU REKULTIVACE POVRCHOVÝCH LOMŮ</a:t>
            </a:r>
            <a:endParaRPr lang="en-US" sz="2800" b="1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22B9E83-5E8F-855B-06D5-879EC8C25570}"/>
              </a:ext>
            </a:extLst>
          </p:cNvPr>
          <p:cNvSpPr txBox="1"/>
          <p:nvPr/>
        </p:nvSpPr>
        <p:spPr>
          <a:xfrm>
            <a:off x="2982254" y="5904523"/>
            <a:ext cx="611163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HRADEC KRÁLOVÉ </a:t>
            </a:r>
          </a:p>
          <a:p>
            <a:pPr algn="ctr">
              <a:spcBef>
                <a:spcPts val="600"/>
              </a:spcBef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21.11.2023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EFB0C8C-5B31-3E4B-320D-8F4741D90B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3" b="8816"/>
          <a:stretch/>
        </p:blipFill>
        <p:spPr>
          <a:xfrm>
            <a:off x="0" y="953477"/>
            <a:ext cx="12192000" cy="479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0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4"/>
    </mc:Choice>
    <mc:Fallback xmlns="">
      <p:transition spd="slow" advTm="706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délník 17">
            <a:extLst>
              <a:ext uri="{FF2B5EF4-FFF2-40B4-BE49-F238E27FC236}">
                <a16:creationId xmlns:a16="http://schemas.microsoft.com/office/drawing/2014/main" id="{C04815B9-93C4-053E-F4A2-C3130174E77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65" name="Obrázek 64">
            <a:extLst>
              <a:ext uri="{FF2B5EF4-FFF2-40B4-BE49-F238E27FC236}">
                <a16:creationId xmlns:a16="http://schemas.microsoft.com/office/drawing/2014/main" id="{2708907A-68F7-3A1A-BC08-C468BDAC2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922" y="0"/>
            <a:ext cx="9406156" cy="6858000"/>
          </a:xfrm>
          <a:prstGeom prst="rect">
            <a:avLst/>
          </a:prstGeom>
        </p:spPr>
      </p:pic>
      <p:pic>
        <p:nvPicPr>
          <p:cNvPr id="87" name="Obrázek 86">
            <a:extLst>
              <a:ext uri="{FF2B5EF4-FFF2-40B4-BE49-F238E27FC236}">
                <a16:creationId xmlns:a16="http://schemas.microsoft.com/office/drawing/2014/main" id="{A37EB94F-91E1-EABE-6E08-7207FB590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2182" y="4582740"/>
            <a:ext cx="4814835" cy="224895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2F874C1E-2F9F-8B9D-F141-60A5C015FC02}"/>
              </a:ext>
            </a:extLst>
          </p:cNvPr>
          <p:cNvSpPr/>
          <p:nvPr/>
        </p:nvSpPr>
        <p:spPr>
          <a:xfrm>
            <a:off x="4407616" y="3735899"/>
            <a:ext cx="1538514" cy="650577"/>
          </a:xfrm>
          <a:prstGeom prst="rect">
            <a:avLst/>
          </a:prstGeom>
          <a:noFill/>
          <a:ln w="412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ACA7A42F-1843-1926-846B-68B115DC04D2}"/>
              </a:ext>
            </a:extLst>
          </p:cNvPr>
          <p:cNvCxnSpPr>
            <a:cxnSpLocks/>
          </p:cNvCxnSpPr>
          <p:nvPr/>
        </p:nvCxnSpPr>
        <p:spPr>
          <a:xfrm>
            <a:off x="5960795" y="3724428"/>
            <a:ext cx="1363274" cy="83089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BF9EFE7C-AA43-1864-12EA-2502B2F18950}"/>
              </a:ext>
            </a:extLst>
          </p:cNvPr>
          <p:cNvCxnSpPr>
            <a:cxnSpLocks/>
          </p:cNvCxnSpPr>
          <p:nvPr/>
        </p:nvCxnSpPr>
        <p:spPr>
          <a:xfrm>
            <a:off x="5946130" y="4386476"/>
            <a:ext cx="1406651" cy="245575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ovéPole 77">
            <a:extLst>
              <a:ext uri="{FF2B5EF4-FFF2-40B4-BE49-F238E27FC236}">
                <a16:creationId xmlns:a16="http://schemas.microsoft.com/office/drawing/2014/main" id="{A634B40E-4F0A-30E3-E2F7-644B82BC3341}"/>
              </a:ext>
            </a:extLst>
          </p:cNvPr>
          <p:cNvSpPr txBox="1"/>
          <p:nvPr/>
        </p:nvSpPr>
        <p:spPr>
          <a:xfrm>
            <a:off x="7362182" y="4574977"/>
            <a:ext cx="1473488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/>
            </a:lvl1pPr>
          </a:lstStyle>
          <a:p>
            <a:r>
              <a:rPr lang="cs-CZ" dirty="0"/>
              <a:t>50 km</a:t>
            </a:r>
            <a:r>
              <a:rPr lang="cs-CZ" baseline="30000" dirty="0"/>
              <a:t>2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D239DD8E-E4BC-600E-8C35-AEA5E099DA95}"/>
              </a:ext>
            </a:extLst>
          </p:cNvPr>
          <p:cNvSpPr txBox="1"/>
          <p:nvPr/>
        </p:nvSpPr>
        <p:spPr>
          <a:xfrm>
            <a:off x="9512025" y="4218700"/>
            <a:ext cx="27167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/>
              <a:t>Mostecká a Sokolovská pánev</a:t>
            </a:r>
            <a:endParaRPr lang="cs-CZ" sz="1600" baseline="30000" dirty="0"/>
          </a:p>
        </p:txBody>
      </p:sp>
      <p:cxnSp>
        <p:nvCxnSpPr>
          <p:cNvPr id="46" name="Přímá spojnice se šipkou 45">
            <a:extLst>
              <a:ext uri="{FF2B5EF4-FFF2-40B4-BE49-F238E27FC236}">
                <a16:creationId xmlns:a16="http://schemas.microsoft.com/office/drawing/2014/main" id="{959F85EE-6A20-B100-5A1B-36662160D325}"/>
              </a:ext>
            </a:extLst>
          </p:cNvPr>
          <p:cNvCxnSpPr>
            <a:cxnSpLocks/>
          </p:cNvCxnSpPr>
          <p:nvPr/>
        </p:nvCxnSpPr>
        <p:spPr>
          <a:xfrm flipV="1">
            <a:off x="9889074" y="5972174"/>
            <a:ext cx="0" cy="84079"/>
          </a:xfrm>
          <a:prstGeom prst="straightConnector1">
            <a:avLst/>
          </a:prstGeom>
          <a:ln w="1905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1">
            <a:extLst>
              <a:ext uri="{FF2B5EF4-FFF2-40B4-BE49-F238E27FC236}">
                <a16:creationId xmlns:a16="http://schemas.microsoft.com/office/drawing/2014/main" id="{53CF45B2-D35F-E345-7AA0-E8C109F0F6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015" y="19001"/>
            <a:ext cx="3592601" cy="398754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CD46519-B0A7-4976-9D77-1716C0DBED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83" y="19001"/>
            <a:ext cx="2891869" cy="272959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0C3AE268-9A83-5809-6C67-61232E7E87DA}"/>
              </a:ext>
            </a:extLst>
          </p:cNvPr>
          <p:cNvCxnSpPr>
            <a:cxnSpLocks/>
          </p:cNvCxnSpPr>
          <p:nvPr/>
        </p:nvCxnSpPr>
        <p:spPr>
          <a:xfrm>
            <a:off x="6675034" y="3693859"/>
            <a:ext cx="1873131" cy="31269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bdélník 4">
            <a:extLst>
              <a:ext uri="{FF2B5EF4-FFF2-40B4-BE49-F238E27FC236}">
                <a16:creationId xmlns:a16="http://schemas.microsoft.com/office/drawing/2014/main" id="{1EC30A10-9F21-5B51-7DE2-0DDD1CB002B5}"/>
              </a:ext>
            </a:extLst>
          </p:cNvPr>
          <p:cNvSpPr/>
          <p:nvPr/>
        </p:nvSpPr>
        <p:spPr>
          <a:xfrm>
            <a:off x="3753104" y="1983957"/>
            <a:ext cx="1326142" cy="1212667"/>
          </a:xfrm>
          <a:prstGeom prst="rect">
            <a:avLst/>
          </a:prstGeom>
          <a:noFill/>
          <a:ln w="412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DA46C9E6-52E2-9FEF-026F-D511288BA939}"/>
              </a:ext>
            </a:extLst>
          </p:cNvPr>
          <p:cNvCxnSpPr>
            <a:cxnSpLocks/>
          </p:cNvCxnSpPr>
          <p:nvPr/>
        </p:nvCxnSpPr>
        <p:spPr>
          <a:xfrm flipH="1" flipV="1">
            <a:off x="2906852" y="0"/>
            <a:ext cx="833629" cy="197560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F6F8CE45-29E1-7015-8638-6CB450B7A808}"/>
              </a:ext>
            </a:extLst>
          </p:cNvPr>
          <p:cNvCxnSpPr>
            <a:cxnSpLocks/>
          </p:cNvCxnSpPr>
          <p:nvPr/>
        </p:nvCxnSpPr>
        <p:spPr>
          <a:xfrm flipH="1" flipV="1">
            <a:off x="2906852" y="2748592"/>
            <a:ext cx="833629" cy="44803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id="{9DBBA238-D0DA-DE0B-96A4-2D714570109D}"/>
              </a:ext>
            </a:extLst>
          </p:cNvPr>
          <p:cNvSpPr txBox="1"/>
          <p:nvPr/>
        </p:nvSpPr>
        <p:spPr>
          <a:xfrm>
            <a:off x="1321597" y="19001"/>
            <a:ext cx="1576998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/>
            </a:lvl1pPr>
          </a:lstStyle>
          <a:p>
            <a:r>
              <a:rPr lang="cs-CZ" dirty="0"/>
              <a:t>145 km</a:t>
            </a:r>
            <a:r>
              <a:rPr lang="cs-CZ" baseline="30000" dirty="0"/>
              <a:t>2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83C5A87-FD39-6AFF-F98A-1282433AF519}"/>
              </a:ext>
            </a:extLst>
          </p:cNvPr>
          <p:cNvSpPr txBox="1"/>
          <p:nvPr/>
        </p:nvSpPr>
        <p:spPr>
          <a:xfrm>
            <a:off x="8572156" y="3430622"/>
            <a:ext cx="1628952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/>
            </a:lvl1pPr>
          </a:lstStyle>
          <a:p>
            <a:r>
              <a:rPr lang="cs-CZ" dirty="0"/>
              <a:t>224 km</a:t>
            </a:r>
            <a:r>
              <a:rPr lang="cs-CZ" baseline="30000" dirty="0"/>
              <a:t>2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AFFE7A97-02C4-E568-9FD9-8F8E87E8A6E9}"/>
              </a:ext>
            </a:extLst>
          </p:cNvPr>
          <p:cNvSpPr/>
          <p:nvPr/>
        </p:nvSpPr>
        <p:spPr>
          <a:xfrm>
            <a:off x="5435772" y="2280061"/>
            <a:ext cx="1224597" cy="1397268"/>
          </a:xfrm>
          <a:prstGeom prst="rect">
            <a:avLst/>
          </a:prstGeom>
          <a:noFill/>
          <a:ln w="412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BD757E3-3694-69ED-916B-D4343B8265BE}"/>
              </a:ext>
            </a:extLst>
          </p:cNvPr>
          <p:cNvSpPr txBox="1"/>
          <p:nvPr/>
        </p:nvSpPr>
        <p:spPr>
          <a:xfrm>
            <a:off x="0" y="2732627"/>
            <a:ext cx="15833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/>
              <a:t>Mitteldeutche</a:t>
            </a:r>
            <a:endParaRPr lang="cs-CZ" sz="1600" baseline="30000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20CB6F72-AE21-C30B-FC36-D19F23309AA6}"/>
              </a:ext>
            </a:extLst>
          </p:cNvPr>
          <p:cNvSpPr txBox="1"/>
          <p:nvPr/>
        </p:nvSpPr>
        <p:spPr>
          <a:xfrm>
            <a:off x="11288889" y="3972730"/>
            <a:ext cx="9642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/>
              <a:t>Lausitzer</a:t>
            </a:r>
            <a:endParaRPr lang="cs-CZ" sz="1600" baseline="3000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E8A0CD4-93BA-D547-7BF5-9A0DEEA91EEE}"/>
              </a:ext>
            </a:extLst>
          </p:cNvPr>
          <p:cNvSpPr txBox="1"/>
          <p:nvPr/>
        </p:nvSpPr>
        <p:spPr>
          <a:xfrm>
            <a:off x="384544" y="5594588"/>
            <a:ext cx="3194886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/>
            </a:lvl1pPr>
          </a:lstStyle>
          <a:p>
            <a:r>
              <a:rPr lang="el-GR" sz="5400" dirty="0"/>
              <a:t>Σ</a:t>
            </a:r>
            <a:r>
              <a:rPr lang="cs-CZ" sz="5400" dirty="0"/>
              <a:t>419 km</a:t>
            </a:r>
            <a:r>
              <a:rPr lang="cs-CZ" sz="5400" baseline="30000" dirty="0"/>
              <a:t>2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97507BFE-A774-9A9D-6B4B-3845F59E6F9F}"/>
              </a:ext>
            </a:extLst>
          </p:cNvPr>
          <p:cNvCxnSpPr>
            <a:cxnSpLocks/>
          </p:cNvCxnSpPr>
          <p:nvPr/>
        </p:nvCxnSpPr>
        <p:spPr>
          <a:xfrm flipV="1">
            <a:off x="6660369" y="-10235"/>
            <a:ext cx="1936494" cy="228549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617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4206D5D-E657-D157-F13B-7990C294DD0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65" name="Obrázek 64">
            <a:extLst>
              <a:ext uri="{FF2B5EF4-FFF2-40B4-BE49-F238E27FC236}">
                <a16:creationId xmlns:a16="http://schemas.microsoft.com/office/drawing/2014/main" id="{2708907A-68F7-3A1A-BC08-C468BDAC2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922" y="0"/>
            <a:ext cx="9406156" cy="6858000"/>
          </a:xfrm>
          <a:prstGeom prst="rect">
            <a:avLst/>
          </a:prstGeom>
        </p:spPr>
      </p:pic>
      <p:sp>
        <p:nvSpPr>
          <p:cNvPr id="34" name="Obdélník 33">
            <a:extLst>
              <a:ext uri="{FF2B5EF4-FFF2-40B4-BE49-F238E27FC236}">
                <a16:creationId xmlns:a16="http://schemas.microsoft.com/office/drawing/2014/main" id="{28DDF6DE-5CF9-007E-A70C-088143A3ED5C}"/>
              </a:ext>
            </a:extLst>
          </p:cNvPr>
          <p:cNvSpPr/>
          <p:nvPr/>
        </p:nvSpPr>
        <p:spPr>
          <a:xfrm>
            <a:off x="195266" y="3478492"/>
            <a:ext cx="3474260" cy="33795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7" name="Obrázek 86">
            <a:extLst>
              <a:ext uri="{FF2B5EF4-FFF2-40B4-BE49-F238E27FC236}">
                <a16:creationId xmlns:a16="http://schemas.microsoft.com/office/drawing/2014/main" id="{A37EB94F-91E1-EABE-6E08-7207FB590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2182" y="4582740"/>
            <a:ext cx="4814835" cy="224895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8CF940DC-2C48-DC00-AD3D-A0AB5A2674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015" y="19001"/>
            <a:ext cx="3592601" cy="398754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3" name="Obrázek 52">
            <a:extLst>
              <a:ext uri="{FF2B5EF4-FFF2-40B4-BE49-F238E27FC236}">
                <a16:creationId xmlns:a16="http://schemas.microsoft.com/office/drawing/2014/main" id="{287BFC05-5006-ABF3-2C94-B6EA438DF0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83" y="19001"/>
            <a:ext cx="2891869" cy="272959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2F874C1E-2F9F-8B9D-F141-60A5C015FC02}"/>
              </a:ext>
            </a:extLst>
          </p:cNvPr>
          <p:cNvSpPr/>
          <p:nvPr/>
        </p:nvSpPr>
        <p:spPr>
          <a:xfrm>
            <a:off x="4407616" y="3735899"/>
            <a:ext cx="1538514" cy="650577"/>
          </a:xfrm>
          <a:prstGeom prst="rect">
            <a:avLst/>
          </a:prstGeom>
          <a:noFill/>
          <a:ln w="412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AFF2D98F-AD46-ADA4-2DAF-88C465680C31}"/>
              </a:ext>
            </a:extLst>
          </p:cNvPr>
          <p:cNvCxnSpPr>
            <a:cxnSpLocks/>
          </p:cNvCxnSpPr>
          <p:nvPr/>
        </p:nvCxnSpPr>
        <p:spPr>
          <a:xfrm flipV="1">
            <a:off x="6660369" y="-10235"/>
            <a:ext cx="1936494" cy="228549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A7E1630E-2421-1ECC-360A-6CE49053CD3A}"/>
              </a:ext>
            </a:extLst>
          </p:cNvPr>
          <p:cNvCxnSpPr>
            <a:cxnSpLocks/>
          </p:cNvCxnSpPr>
          <p:nvPr/>
        </p:nvCxnSpPr>
        <p:spPr>
          <a:xfrm>
            <a:off x="6675034" y="3693859"/>
            <a:ext cx="1873131" cy="31269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ACA7A42F-1843-1926-846B-68B115DC04D2}"/>
              </a:ext>
            </a:extLst>
          </p:cNvPr>
          <p:cNvCxnSpPr>
            <a:cxnSpLocks/>
          </p:cNvCxnSpPr>
          <p:nvPr/>
        </p:nvCxnSpPr>
        <p:spPr>
          <a:xfrm>
            <a:off x="5960795" y="3724428"/>
            <a:ext cx="1363274" cy="83089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BF9EFE7C-AA43-1864-12EA-2502B2F18950}"/>
              </a:ext>
            </a:extLst>
          </p:cNvPr>
          <p:cNvCxnSpPr>
            <a:cxnSpLocks/>
          </p:cNvCxnSpPr>
          <p:nvPr/>
        </p:nvCxnSpPr>
        <p:spPr>
          <a:xfrm>
            <a:off x="5946130" y="4386476"/>
            <a:ext cx="1406651" cy="245575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Obdélník 81">
            <a:extLst>
              <a:ext uri="{FF2B5EF4-FFF2-40B4-BE49-F238E27FC236}">
                <a16:creationId xmlns:a16="http://schemas.microsoft.com/office/drawing/2014/main" id="{1AFC0FC8-7273-444A-6812-A8F5F6785F96}"/>
              </a:ext>
            </a:extLst>
          </p:cNvPr>
          <p:cNvSpPr/>
          <p:nvPr/>
        </p:nvSpPr>
        <p:spPr>
          <a:xfrm>
            <a:off x="3753104" y="1983957"/>
            <a:ext cx="1326142" cy="1212667"/>
          </a:xfrm>
          <a:prstGeom prst="rect">
            <a:avLst/>
          </a:prstGeom>
          <a:noFill/>
          <a:ln w="412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0" name="Přímá spojnice 29">
            <a:extLst>
              <a:ext uri="{FF2B5EF4-FFF2-40B4-BE49-F238E27FC236}">
                <a16:creationId xmlns:a16="http://schemas.microsoft.com/office/drawing/2014/main" id="{AA16CD94-4DAE-6874-792B-5DCBD873F0D9}"/>
              </a:ext>
            </a:extLst>
          </p:cNvPr>
          <p:cNvCxnSpPr>
            <a:cxnSpLocks/>
          </p:cNvCxnSpPr>
          <p:nvPr/>
        </p:nvCxnSpPr>
        <p:spPr>
          <a:xfrm flipH="1" flipV="1">
            <a:off x="2906852" y="0"/>
            <a:ext cx="833629" cy="197560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>
            <a:extLst>
              <a:ext uri="{FF2B5EF4-FFF2-40B4-BE49-F238E27FC236}">
                <a16:creationId xmlns:a16="http://schemas.microsoft.com/office/drawing/2014/main" id="{4C0C570B-3ADB-1333-940E-A05225A452ED}"/>
              </a:ext>
            </a:extLst>
          </p:cNvPr>
          <p:cNvCxnSpPr>
            <a:cxnSpLocks/>
          </p:cNvCxnSpPr>
          <p:nvPr/>
        </p:nvCxnSpPr>
        <p:spPr>
          <a:xfrm flipH="1" flipV="1">
            <a:off x="2906852" y="2748592"/>
            <a:ext cx="833629" cy="44803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ovéPole 75">
            <a:extLst>
              <a:ext uri="{FF2B5EF4-FFF2-40B4-BE49-F238E27FC236}">
                <a16:creationId xmlns:a16="http://schemas.microsoft.com/office/drawing/2014/main" id="{BD54327B-A259-B7A2-9654-DD2F7C070422}"/>
              </a:ext>
            </a:extLst>
          </p:cNvPr>
          <p:cNvSpPr txBox="1"/>
          <p:nvPr/>
        </p:nvSpPr>
        <p:spPr>
          <a:xfrm>
            <a:off x="1321597" y="19001"/>
            <a:ext cx="1576998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/>
            </a:lvl1pPr>
          </a:lstStyle>
          <a:p>
            <a:r>
              <a:rPr lang="cs-CZ" dirty="0"/>
              <a:t>145 km</a:t>
            </a:r>
            <a:r>
              <a:rPr lang="cs-CZ" baseline="30000" dirty="0"/>
              <a:t>2</a:t>
            </a:r>
          </a:p>
        </p:txBody>
      </p:sp>
      <p:sp>
        <p:nvSpPr>
          <p:cNvPr id="78" name="TextovéPole 77">
            <a:extLst>
              <a:ext uri="{FF2B5EF4-FFF2-40B4-BE49-F238E27FC236}">
                <a16:creationId xmlns:a16="http://schemas.microsoft.com/office/drawing/2014/main" id="{A634B40E-4F0A-30E3-E2F7-644B82BC3341}"/>
              </a:ext>
            </a:extLst>
          </p:cNvPr>
          <p:cNvSpPr txBox="1"/>
          <p:nvPr/>
        </p:nvSpPr>
        <p:spPr>
          <a:xfrm>
            <a:off x="7362182" y="4574977"/>
            <a:ext cx="1473488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/>
            </a:lvl1pPr>
          </a:lstStyle>
          <a:p>
            <a:r>
              <a:rPr lang="cs-CZ" dirty="0"/>
              <a:t>50 km</a:t>
            </a:r>
            <a:r>
              <a:rPr lang="cs-CZ" baseline="30000" dirty="0"/>
              <a:t>2</a:t>
            </a: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AF91C646-7AAC-F8C4-7818-C54B7B813E63}"/>
              </a:ext>
            </a:extLst>
          </p:cNvPr>
          <p:cNvSpPr txBox="1"/>
          <p:nvPr/>
        </p:nvSpPr>
        <p:spPr>
          <a:xfrm>
            <a:off x="8572156" y="3430622"/>
            <a:ext cx="1628952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/>
            </a:lvl1pPr>
          </a:lstStyle>
          <a:p>
            <a:r>
              <a:rPr lang="cs-CZ" dirty="0"/>
              <a:t>224 km</a:t>
            </a:r>
            <a:r>
              <a:rPr lang="cs-CZ" baseline="30000" dirty="0"/>
              <a:t>2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D161DF1-6A45-1877-F0B1-F8482C79C6CD}"/>
              </a:ext>
            </a:extLst>
          </p:cNvPr>
          <p:cNvSpPr txBox="1"/>
          <p:nvPr/>
        </p:nvSpPr>
        <p:spPr>
          <a:xfrm>
            <a:off x="0" y="2732627"/>
            <a:ext cx="15833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/>
              <a:t>Mitteldeutche</a:t>
            </a:r>
            <a:endParaRPr lang="cs-CZ" sz="1600" baseline="30000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9CDF79A-FB29-707C-3690-2CA3D6A5A06F}"/>
              </a:ext>
            </a:extLst>
          </p:cNvPr>
          <p:cNvSpPr txBox="1"/>
          <p:nvPr/>
        </p:nvSpPr>
        <p:spPr>
          <a:xfrm>
            <a:off x="11288889" y="3972730"/>
            <a:ext cx="9642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/>
              <a:t>Lausitzer</a:t>
            </a:r>
            <a:endParaRPr lang="cs-CZ" sz="1600" baseline="30000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D239DD8E-E4BC-600E-8C35-AEA5E099DA95}"/>
              </a:ext>
            </a:extLst>
          </p:cNvPr>
          <p:cNvSpPr txBox="1"/>
          <p:nvPr/>
        </p:nvSpPr>
        <p:spPr>
          <a:xfrm>
            <a:off x="9512025" y="4218700"/>
            <a:ext cx="27167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/>
              <a:t>Mostecká a Sokolovská pánev</a:t>
            </a:r>
            <a:endParaRPr lang="cs-CZ" sz="1600" baseline="30000" dirty="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DD2E6350-2233-7671-201D-FF3EB6A84A10}"/>
              </a:ext>
            </a:extLst>
          </p:cNvPr>
          <p:cNvSpPr txBox="1"/>
          <p:nvPr/>
        </p:nvSpPr>
        <p:spPr>
          <a:xfrm>
            <a:off x="4709627" y="933006"/>
            <a:ext cx="8411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FF0000"/>
                </a:solidFill>
              </a:rPr>
              <a:t>BERLÍN</a:t>
            </a:r>
            <a:endParaRPr lang="cs-CZ" sz="1600" baseline="30000" dirty="0">
              <a:solidFill>
                <a:srgbClr val="FF0000"/>
              </a:solidFill>
            </a:endParaRPr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8E9FF621-3A7A-4C68-D16E-FC71B72C1FDF}"/>
              </a:ext>
            </a:extLst>
          </p:cNvPr>
          <p:cNvCxnSpPr>
            <a:cxnSpLocks/>
          </p:cNvCxnSpPr>
          <p:nvPr/>
        </p:nvCxnSpPr>
        <p:spPr>
          <a:xfrm flipV="1">
            <a:off x="9760198" y="2643802"/>
            <a:ext cx="760255" cy="503018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85A0CA20-A0A3-6BED-D7F3-FE1AAD6E9844}"/>
              </a:ext>
            </a:extLst>
          </p:cNvPr>
          <p:cNvCxnSpPr>
            <a:cxnSpLocks/>
          </p:cNvCxnSpPr>
          <p:nvPr/>
        </p:nvCxnSpPr>
        <p:spPr>
          <a:xfrm flipV="1">
            <a:off x="5757064" y="3266801"/>
            <a:ext cx="307610" cy="18798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se šipkou 45">
            <a:extLst>
              <a:ext uri="{FF2B5EF4-FFF2-40B4-BE49-F238E27FC236}">
                <a16:creationId xmlns:a16="http://schemas.microsoft.com/office/drawing/2014/main" id="{959F85EE-6A20-B100-5A1B-36662160D325}"/>
              </a:ext>
            </a:extLst>
          </p:cNvPr>
          <p:cNvCxnSpPr>
            <a:cxnSpLocks/>
          </p:cNvCxnSpPr>
          <p:nvPr/>
        </p:nvCxnSpPr>
        <p:spPr>
          <a:xfrm flipV="1">
            <a:off x="9889074" y="5972174"/>
            <a:ext cx="0" cy="84079"/>
          </a:xfrm>
          <a:prstGeom prst="straightConnector1">
            <a:avLst/>
          </a:prstGeom>
          <a:ln w="1905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Skupina 56">
            <a:extLst>
              <a:ext uri="{FF2B5EF4-FFF2-40B4-BE49-F238E27FC236}">
                <a16:creationId xmlns:a16="http://schemas.microsoft.com/office/drawing/2014/main" id="{4E4B6F2A-A909-DBE0-5CE4-4283595763B9}"/>
              </a:ext>
            </a:extLst>
          </p:cNvPr>
          <p:cNvGrpSpPr/>
          <p:nvPr/>
        </p:nvGrpSpPr>
        <p:grpSpPr>
          <a:xfrm>
            <a:off x="6794088" y="1021625"/>
            <a:ext cx="1367705" cy="837863"/>
            <a:chOff x="7099212" y="1173857"/>
            <a:chExt cx="1367705" cy="837863"/>
          </a:xfrm>
        </p:grpSpPr>
        <p:pic>
          <p:nvPicPr>
            <p:cNvPr id="50" name="Obrázek 49">
              <a:extLst>
                <a:ext uri="{FF2B5EF4-FFF2-40B4-BE49-F238E27FC236}">
                  <a16:creationId xmlns:a16="http://schemas.microsoft.com/office/drawing/2014/main" id="{45562B50-239B-4DE8-C17F-C25F62ED3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3021" t="13735" r="28227" b="26079"/>
            <a:stretch/>
          </p:blipFill>
          <p:spPr>
            <a:xfrm>
              <a:off x="7099212" y="1224591"/>
              <a:ext cx="1312964" cy="787129"/>
            </a:xfrm>
            <a:prstGeom prst="rect">
              <a:avLst/>
            </a:prstGeom>
            <a:ln w="12700">
              <a:solidFill>
                <a:srgbClr val="00B050"/>
              </a:solidFill>
            </a:ln>
          </p:spPr>
        </p:pic>
        <p:sp>
          <p:nvSpPr>
            <p:cNvPr id="51" name="TextovéPole 50">
              <a:extLst>
                <a:ext uri="{FF2B5EF4-FFF2-40B4-BE49-F238E27FC236}">
                  <a16:creationId xmlns:a16="http://schemas.microsoft.com/office/drawing/2014/main" id="{03EF1C5C-687C-A248-7A9C-5CDA59373D6A}"/>
                </a:ext>
              </a:extLst>
            </p:cNvPr>
            <p:cNvSpPr txBox="1"/>
            <p:nvPr/>
          </p:nvSpPr>
          <p:spPr>
            <a:xfrm>
              <a:off x="7368476" y="1173857"/>
              <a:ext cx="109844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s-CZ" sz="1600" b="1" dirty="0">
                  <a:solidFill>
                    <a:srgbClr val="00B050"/>
                  </a:solidFill>
                </a:rPr>
                <a:t>Spreewald</a:t>
              </a:r>
              <a:endParaRPr lang="cs-CZ" sz="1600" baseline="30000" dirty="0">
                <a:solidFill>
                  <a:srgbClr val="00B050"/>
                </a:solidFill>
              </a:endParaRPr>
            </a:p>
          </p:txBody>
        </p:sp>
      </p:grpSp>
      <p:cxnSp>
        <p:nvCxnSpPr>
          <p:cNvPr id="52" name="Přímá spojnice 51">
            <a:extLst>
              <a:ext uri="{FF2B5EF4-FFF2-40B4-BE49-F238E27FC236}">
                <a16:creationId xmlns:a16="http://schemas.microsoft.com/office/drawing/2014/main" id="{39799137-8303-A09A-AA31-7E0EB417C6CA}"/>
              </a:ext>
            </a:extLst>
          </p:cNvPr>
          <p:cNvCxnSpPr>
            <a:cxnSpLocks/>
            <a:stCxn id="50" idx="1"/>
          </p:cNvCxnSpPr>
          <p:nvPr/>
        </p:nvCxnSpPr>
        <p:spPr>
          <a:xfrm flipH="1">
            <a:off x="6192779" y="1465924"/>
            <a:ext cx="601309" cy="701465"/>
          </a:xfrm>
          <a:prstGeom prst="line">
            <a:avLst/>
          </a:prstGeom>
          <a:ln w="22225">
            <a:solidFill>
              <a:srgbClr val="00B050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élník 15">
            <a:extLst>
              <a:ext uri="{FF2B5EF4-FFF2-40B4-BE49-F238E27FC236}">
                <a16:creationId xmlns:a16="http://schemas.microsoft.com/office/drawing/2014/main" id="{BADD0330-253E-4C02-B3A7-BAA490DB46F4}"/>
              </a:ext>
            </a:extLst>
          </p:cNvPr>
          <p:cNvSpPr/>
          <p:nvPr/>
        </p:nvSpPr>
        <p:spPr>
          <a:xfrm>
            <a:off x="5816339" y="2158738"/>
            <a:ext cx="363016" cy="23308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CC6FCA93-DCA0-38F0-4850-54F3AA3256C1}"/>
              </a:ext>
            </a:extLst>
          </p:cNvPr>
          <p:cNvSpPr/>
          <p:nvPr/>
        </p:nvSpPr>
        <p:spPr>
          <a:xfrm>
            <a:off x="5435772" y="2280061"/>
            <a:ext cx="1224597" cy="1397268"/>
          </a:xfrm>
          <a:prstGeom prst="rect">
            <a:avLst/>
          </a:prstGeom>
          <a:noFill/>
          <a:ln w="412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Volný tvar: obrazec 2">
            <a:extLst>
              <a:ext uri="{FF2B5EF4-FFF2-40B4-BE49-F238E27FC236}">
                <a16:creationId xmlns:a16="http://schemas.microsoft.com/office/drawing/2014/main" id="{7AAFACC9-747A-9588-E452-068A8759EC94}"/>
              </a:ext>
            </a:extLst>
          </p:cNvPr>
          <p:cNvSpPr/>
          <p:nvPr/>
        </p:nvSpPr>
        <p:spPr>
          <a:xfrm>
            <a:off x="5780915" y="1557707"/>
            <a:ext cx="450400" cy="1920785"/>
          </a:xfrm>
          <a:custGeom>
            <a:avLst/>
            <a:gdLst>
              <a:gd name="connsiteX0" fmla="*/ 810705 w 839292"/>
              <a:gd name="connsiteY0" fmla="*/ 2139885 h 2139885"/>
              <a:gd name="connsiteX1" fmla="*/ 782425 w 839292"/>
              <a:gd name="connsiteY1" fmla="*/ 2083324 h 2139885"/>
              <a:gd name="connsiteX2" fmla="*/ 735290 w 839292"/>
              <a:gd name="connsiteY2" fmla="*/ 2064470 h 2139885"/>
              <a:gd name="connsiteX3" fmla="*/ 707010 w 839292"/>
              <a:gd name="connsiteY3" fmla="*/ 2064470 h 2139885"/>
              <a:gd name="connsiteX4" fmla="*/ 688156 w 839292"/>
              <a:gd name="connsiteY4" fmla="*/ 2036190 h 2139885"/>
              <a:gd name="connsiteX5" fmla="*/ 688156 w 839292"/>
              <a:gd name="connsiteY5" fmla="*/ 1998483 h 2139885"/>
              <a:gd name="connsiteX6" fmla="*/ 716437 w 839292"/>
              <a:gd name="connsiteY6" fmla="*/ 1970202 h 2139885"/>
              <a:gd name="connsiteX7" fmla="*/ 669303 w 839292"/>
              <a:gd name="connsiteY7" fmla="*/ 1913641 h 2139885"/>
              <a:gd name="connsiteX8" fmla="*/ 697583 w 839292"/>
              <a:gd name="connsiteY8" fmla="*/ 1838227 h 2139885"/>
              <a:gd name="connsiteX9" fmla="*/ 754144 w 839292"/>
              <a:gd name="connsiteY9" fmla="*/ 1791093 h 2139885"/>
              <a:gd name="connsiteX10" fmla="*/ 810705 w 839292"/>
              <a:gd name="connsiteY10" fmla="*/ 1772239 h 2139885"/>
              <a:gd name="connsiteX11" fmla="*/ 810705 w 839292"/>
              <a:gd name="connsiteY11" fmla="*/ 1734532 h 2139885"/>
              <a:gd name="connsiteX12" fmla="*/ 810705 w 839292"/>
              <a:gd name="connsiteY12" fmla="*/ 1677971 h 2139885"/>
              <a:gd name="connsiteX13" fmla="*/ 801278 w 839292"/>
              <a:gd name="connsiteY13" fmla="*/ 1640264 h 2139885"/>
              <a:gd name="connsiteX14" fmla="*/ 801278 w 839292"/>
              <a:gd name="connsiteY14" fmla="*/ 1611984 h 2139885"/>
              <a:gd name="connsiteX15" fmla="*/ 838985 w 839292"/>
              <a:gd name="connsiteY15" fmla="*/ 1593130 h 2139885"/>
              <a:gd name="connsiteX16" fmla="*/ 820132 w 839292"/>
              <a:gd name="connsiteY16" fmla="*/ 1527142 h 2139885"/>
              <a:gd name="connsiteX17" fmla="*/ 791851 w 839292"/>
              <a:gd name="connsiteY17" fmla="*/ 1508289 h 2139885"/>
              <a:gd name="connsiteX18" fmla="*/ 754144 w 839292"/>
              <a:gd name="connsiteY18" fmla="*/ 1461155 h 2139885"/>
              <a:gd name="connsiteX19" fmla="*/ 735290 w 839292"/>
              <a:gd name="connsiteY19" fmla="*/ 1385740 h 2139885"/>
              <a:gd name="connsiteX20" fmla="*/ 763571 w 839292"/>
              <a:gd name="connsiteY20" fmla="*/ 1319753 h 2139885"/>
              <a:gd name="connsiteX21" fmla="*/ 772998 w 839292"/>
              <a:gd name="connsiteY21" fmla="*/ 1234912 h 2139885"/>
              <a:gd name="connsiteX22" fmla="*/ 744717 w 839292"/>
              <a:gd name="connsiteY22" fmla="*/ 1168924 h 2139885"/>
              <a:gd name="connsiteX23" fmla="*/ 744717 w 839292"/>
              <a:gd name="connsiteY23" fmla="*/ 1131217 h 2139885"/>
              <a:gd name="connsiteX24" fmla="*/ 763571 w 839292"/>
              <a:gd name="connsiteY24" fmla="*/ 1074656 h 2139885"/>
              <a:gd name="connsiteX25" fmla="*/ 763571 w 839292"/>
              <a:gd name="connsiteY25" fmla="*/ 1036949 h 2139885"/>
              <a:gd name="connsiteX26" fmla="*/ 763571 w 839292"/>
              <a:gd name="connsiteY26" fmla="*/ 1008668 h 2139885"/>
              <a:gd name="connsiteX27" fmla="*/ 669303 w 839292"/>
              <a:gd name="connsiteY27" fmla="*/ 1008668 h 2139885"/>
              <a:gd name="connsiteX28" fmla="*/ 565608 w 839292"/>
              <a:gd name="connsiteY28" fmla="*/ 989815 h 2139885"/>
              <a:gd name="connsiteX29" fmla="*/ 518474 w 839292"/>
              <a:gd name="connsiteY29" fmla="*/ 989815 h 2139885"/>
              <a:gd name="connsiteX30" fmla="*/ 452486 w 839292"/>
              <a:gd name="connsiteY30" fmla="*/ 914400 h 2139885"/>
              <a:gd name="connsiteX31" fmla="*/ 414779 w 839292"/>
              <a:gd name="connsiteY31" fmla="*/ 848413 h 2139885"/>
              <a:gd name="connsiteX32" fmla="*/ 405352 w 839292"/>
              <a:gd name="connsiteY32" fmla="*/ 735291 h 2139885"/>
              <a:gd name="connsiteX33" fmla="*/ 433633 w 839292"/>
              <a:gd name="connsiteY33" fmla="*/ 697584 h 2139885"/>
              <a:gd name="connsiteX34" fmla="*/ 433633 w 839292"/>
              <a:gd name="connsiteY34" fmla="*/ 622169 h 2139885"/>
              <a:gd name="connsiteX35" fmla="*/ 480767 w 839292"/>
              <a:gd name="connsiteY35" fmla="*/ 622169 h 2139885"/>
              <a:gd name="connsiteX36" fmla="*/ 641022 w 839292"/>
              <a:gd name="connsiteY36" fmla="*/ 650450 h 2139885"/>
              <a:gd name="connsiteX37" fmla="*/ 688156 w 839292"/>
              <a:gd name="connsiteY37" fmla="*/ 678730 h 2139885"/>
              <a:gd name="connsiteX38" fmla="*/ 716437 w 839292"/>
              <a:gd name="connsiteY38" fmla="*/ 612742 h 2139885"/>
              <a:gd name="connsiteX39" fmla="*/ 763571 w 839292"/>
              <a:gd name="connsiteY39" fmla="*/ 556182 h 2139885"/>
              <a:gd name="connsiteX40" fmla="*/ 763571 w 839292"/>
              <a:gd name="connsiteY40" fmla="*/ 499621 h 2139885"/>
              <a:gd name="connsiteX41" fmla="*/ 791851 w 839292"/>
              <a:gd name="connsiteY41" fmla="*/ 414780 h 2139885"/>
              <a:gd name="connsiteX42" fmla="*/ 744717 w 839292"/>
              <a:gd name="connsiteY42" fmla="*/ 414780 h 2139885"/>
              <a:gd name="connsiteX43" fmla="*/ 688156 w 839292"/>
              <a:gd name="connsiteY43" fmla="*/ 348792 h 2139885"/>
              <a:gd name="connsiteX44" fmla="*/ 622169 w 839292"/>
              <a:gd name="connsiteY44" fmla="*/ 339365 h 2139885"/>
              <a:gd name="connsiteX45" fmla="*/ 584462 w 839292"/>
              <a:gd name="connsiteY45" fmla="*/ 311085 h 2139885"/>
              <a:gd name="connsiteX46" fmla="*/ 527901 w 839292"/>
              <a:gd name="connsiteY46" fmla="*/ 254524 h 2139885"/>
              <a:gd name="connsiteX47" fmla="*/ 443060 w 839292"/>
              <a:gd name="connsiteY47" fmla="*/ 292231 h 2139885"/>
              <a:gd name="connsiteX48" fmla="*/ 386499 w 839292"/>
              <a:gd name="connsiteY48" fmla="*/ 226243 h 2139885"/>
              <a:gd name="connsiteX49" fmla="*/ 358218 w 839292"/>
              <a:gd name="connsiteY49" fmla="*/ 197963 h 2139885"/>
              <a:gd name="connsiteX50" fmla="*/ 320511 w 839292"/>
              <a:gd name="connsiteY50" fmla="*/ 169683 h 2139885"/>
              <a:gd name="connsiteX51" fmla="*/ 226243 w 839292"/>
              <a:gd name="connsiteY51" fmla="*/ 131975 h 2139885"/>
              <a:gd name="connsiteX52" fmla="*/ 207389 w 839292"/>
              <a:gd name="connsiteY52" fmla="*/ 103695 h 2139885"/>
              <a:gd name="connsiteX53" fmla="*/ 179109 w 839292"/>
              <a:gd name="connsiteY53" fmla="*/ 75415 h 2139885"/>
              <a:gd name="connsiteX54" fmla="*/ 122548 w 839292"/>
              <a:gd name="connsiteY54" fmla="*/ 56561 h 2139885"/>
              <a:gd name="connsiteX55" fmla="*/ 75414 w 839292"/>
              <a:gd name="connsiteY55" fmla="*/ 9427 h 2139885"/>
              <a:gd name="connsiteX56" fmla="*/ 0 w 839292"/>
              <a:gd name="connsiteY56" fmla="*/ 0 h 2139885"/>
              <a:gd name="connsiteX0" fmla="*/ 810705 w 839292"/>
              <a:gd name="connsiteY0" fmla="*/ 2139885 h 2139885"/>
              <a:gd name="connsiteX1" fmla="*/ 782425 w 839292"/>
              <a:gd name="connsiteY1" fmla="*/ 2083324 h 2139885"/>
              <a:gd name="connsiteX2" fmla="*/ 735290 w 839292"/>
              <a:gd name="connsiteY2" fmla="*/ 2064470 h 2139885"/>
              <a:gd name="connsiteX3" fmla="*/ 707010 w 839292"/>
              <a:gd name="connsiteY3" fmla="*/ 2064470 h 2139885"/>
              <a:gd name="connsiteX4" fmla="*/ 688156 w 839292"/>
              <a:gd name="connsiteY4" fmla="*/ 2036190 h 2139885"/>
              <a:gd name="connsiteX5" fmla="*/ 688156 w 839292"/>
              <a:gd name="connsiteY5" fmla="*/ 1998483 h 2139885"/>
              <a:gd name="connsiteX6" fmla="*/ 716437 w 839292"/>
              <a:gd name="connsiteY6" fmla="*/ 1970202 h 2139885"/>
              <a:gd name="connsiteX7" fmla="*/ 669303 w 839292"/>
              <a:gd name="connsiteY7" fmla="*/ 1913641 h 2139885"/>
              <a:gd name="connsiteX8" fmla="*/ 697583 w 839292"/>
              <a:gd name="connsiteY8" fmla="*/ 1838227 h 2139885"/>
              <a:gd name="connsiteX9" fmla="*/ 775575 w 839292"/>
              <a:gd name="connsiteY9" fmla="*/ 1802999 h 2139885"/>
              <a:gd name="connsiteX10" fmla="*/ 810705 w 839292"/>
              <a:gd name="connsiteY10" fmla="*/ 1772239 h 2139885"/>
              <a:gd name="connsiteX11" fmla="*/ 810705 w 839292"/>
              <a:gd name="connsiteY11" fmla="*/ 1734532 h 2139885"/>
              <a:gd name="connsiteX12" fmla="*/ 810705 w 839292"/>
              <a:gd name="connsiteY12" fmla="*/ 1677971 h 2139885"/>
              <a:gd name="connsiteX13" fmla="*/ 801278 w 839292"/>
              <a:gd name="connsiteY13" fmla="*/ 1640264 h 2139885"/>
              <a:gd name="connsiteX14" fmla="*/ 801278 w 839292"/>
              <a:gd name="connsiteY14" fmla="*/ 1611984 h 2139885"/>
              <a:gd name="connsiteX15" fmla="*/ 838985 w 839292"/>
              <a:gd name="connsiteY15" fmla="*/ 1593130 h 2139885"/>
              <a:gd name="connsiteX16" fmla="*/ 820132 w 839292"/>
              <a:gd name="connsiteY16" fmla="*/ 1527142 h 2139885"/>
              <a:gd name="connsiteX17" fmla="*/ 791851 w 839292"/>
              <a:gd name="connsiteY17" fmla="*/ 1508289 h 2139885"/>
              <a:gd name="connsiteX18" fmla="*/ 754144 w 839292"/>
              <a:gd name="connsiteY18" fmla="*/ 1461155 h 2139885"/>
              <a:gd name="connsiteX19" fmla="*/ 735290 w 839292"/>
              <a:gd name="connsiteY19" fmla="*/ 1385740 h 2139885"/>
              <a:gd name="connsiteX20" fmla="*/ 763571 w 839292"/>
              <a:gd name="connsiteY20" fmla="*/ 1319753 h 2139885"/>
              <a:gd name="connsiteX21" fmla="*/ 772998 w 839292"/>
              <a:gd name="connsiteY21" fmla="*/ 1234912 h 2139885"/>
              <a:gd name="connsiteX22" fmla="*/ 744717 w 839292"/>
              <a:gd name="connsiteY22" fmla="*/ 1168924 h 2139885"/>
              <a:gd name="connsiteX23" fmla="*/ 744717 w 839292"/>
              <a:gd name="connsiteY23" fmla="*/ 1131217 h 2139885"/>
              <a:gd name="connsiteX24" fmla="*/ 763571 w 839292"/>
              <a:gd name="connsiteY24" fmla="*/ 1074656 h 2139885"/>
              <a:gd name="connsiteX25" fmla="*/ 763571 w 839292"/>
              <a:gd name="connsiteY25" fmla="*/ 1036949 h 2139885"/>
              <a:gd name="connsiteX26" fmla="*/ 763571 w 839292"/>
              <a:gd name="connsiteY26" fmla="*/ 1008668 h 2139885"/>
              <a:gd name="connsiteX27" fmla="*/ 669303 w 839292"/>
              <a:gd name="connsiteY27" fmla="*/ 1008668 h 2139885"/>
              <a:gd name="connsiteX28" fmla="*/ 565608 w 839292"/>
              <a:gd name="connsiteY28" fmla="*/ 989815 h 2139885"/>
              <a:gd name="connsiteX29" fmla="*/ 518474 w 839292"/>
              <a:gd name="connsiteY29" fmla="*/ 989815 h 2139885"/>
              <a:gd name="connsiteX30" fmla="*/ 452486 w 839292"/>
              <a:gd name="connsiteY30" fmla="*/ 914400 h 2139885"/>
              <a:gd name="connsiteX31" fmla="*/ 414779 w 839292"/>
              <a:gd name="connsiteY31" fmla="*/ 848413 h 2139885"/>
              <a:gd name="connsiteX32" fmla="*/ 405352 w 839292"/>
              <a:gd name="connsiteY32" fmla="*/ 735291 h 2139885"/>
              <a:gd name="connsiteX33" fmla="*/ 433633 w 839292"/>
              <a:gd name="connsiteY33" fmla="*/ 697584 h 2139885"/>
              <a:gd name="connsiteX34" fmla="*/ 433633 w 839292"/>
              <a:gd name="connsiteY34" fmla="*/ 622169 h 2139885"/>
              <a:gd name="connsiteX35" fmla="*/ 480767 w 839292"/>
              <a:gd name="connsiteY35" fmla="*/ 622169 h 2139885"/>
              <a:gd name="connsiteX36" fmla="*/ 641022 w 839292"/>
              <a:gd name="connsiteY36" fmla="*/ 650450 h 2139885"/>
              <a:gd name="connsiteX37" fmla="*/ 688156 w 839292"/>
              <a:gd name="connsiteY37" fmla="*/ 678730 h 2139885"/>
              <a:gd name="connsiteX38" fmla="*/ 716437 w 839292"/>
              <a:gd name="connsiteY38" fmla="*/ 612742 h 2139885"/>
              <a:gd name="connsiteX39" fmla="*/ 763571 w 839292"/>
              <a:gd name="connsiteY39" fmla="*/ 556182 h 2139885"/>
              <a:gd name="connsiteX40" fmla="*/ 763571 w 839292"/>
              <a:gd name="connsiteY40" fmla="*/ 499621 h 2139885"/>
              <a:gd name="connsiteX41" fmla="*/ 791851 w 839292"/>
              <a:gd name="connsiteY41" fmla="*/ 414780 h 2139885"/>
              <a:gd name="connsiteX42" fmla="*/ 744717 w 839292"/>
              <a:gd name="connsiteY42" fmla="*/ 414780 h 2139885"/>
              <a:gd name="connsiteX43" fmla="*/ 688156 w 839292"/>
              <a:gd name="connsiteY43" fmla="*/ 348792 h 2139885"/>
              <a:gd name="connsiteX44" fmla="*/ 622169 w 839292"/>
              <a:gd name="connsiteY44" fmla="*/ 339365 h 2139885"/>
              <a:gd name="connsiteX45" fmla="*/ 584462 w 839292"/>
              <a:gd name="connsiteY45" fmla="*/ 311085 h 2139885"/>
              <a:gd name="connsiteX46" fmla="*/ 527901 w 839292"/>
              <a:gd name="connsiteY46" fmla="*/ 254524 h 2139885"/>
              <a:gd name="connsiteX47" fmla="*/ 443060 w 839292"/>
              <a:gd name="connsiteY47" fmla="*/ 292231 h 2139885"/>
              <a:gd name="connsiteX48" fmla="*/ 386499 w 839292"/>
              <a:gd name="connsiteY48" fmla="*/ 226243 h 2139885"/>
              <a:gd name="connsiteX49" fmla="*/ 358218 w 839292"/>
              <a:gd name="connsiteY49" fmla="*/ 197963 h 2139885"/>
              <a:gd name="connsiteX50" fmla="*/ 320511 w 839292"/>
              <a:gd name="connsiteY50" fmla="*/ 169683 h 2139885"/>
              <a:gd name="connsiteX51" fmla="*/ 226243 w 839292"/>
              <a:gd name="connsiteY51" fmla="*/ 131975 h 2139885"/>
              <a:gd name="connsiteX52" fmla="*/ 207389 w 839292"/>
              <a:gd name="connsiteY52" fmla="*/ 103695 h 2139885"/>
              <a:gd name="connsiteX53" fmla="*/ 179109 w 839292"/>
              <a:gd name="connsiteY53" fmla="*/ 75415 h 2139885"/>
              <a:gd name="connsiteX54" fmla="*/ 122548 w 839292"/>
              <a:gd name="connsiteY54" fmla="*/ 56561 h 2139885"/>
              <a:gd name="connsiteX55" fmla="*/ 75414 w 839292"/>
              <a:gd name="connsiteY55" fmla="*/ 9427 h 2139885"/>
              <a:gd name="connsiteX56" fmla="*/ 0 w 839292"/>
              <a:gd name="connsiteY56" fmla="*/ 0 h 2139885"/>
              <a:gd name="connsiteX0" fmla="*/ 810705 w 839292"/>
              <a:gd name="connsiteY0" fmla="*/ 2139885 h 2139885"/>
              <a:gd name="connsiteX1" fmla="*/ 782425 w 839292"/>
              <a:gd name="connsiteY1" fmla="*/ 2083324 h 2139885"/>
              <a:gd name="connsiteX2" fmla="*/ 735290 w 839292"/>
              <a:gd name="connsiteY2" fmla="*/ 2064470 h 2139885"/>
              <a:gd name="connsiteX3" fmla="*/ 707010 w 839292"/>
              <a:gd name="connsiteY3" fmla="*/ 2064470 h 2139885"/>
              <a:gd name="connsiteX4" fmla="*/ 688156 w 839292"/>
              <a:gd name="connsiteY4" fmla="*/ 2036190 h 2139885"/>
              <a:gd name="connsiteX5" fmla="*/ 688156 w 839292"/>
              <a:gd name="connsiteY5" fmla="*/ 1998483 h 2139885"/>
              <a:gd name="connsiteX6" fmla="*/ 716437 w 839292"/>
              <a:gd name="connsiteY6" fmla="*/ 1970202 h 2139885"/>
              <a:gd name="connsiteX7" fmla="*/ 669303 w 839292"/>
              <a:gd name="connsiteY7" fmla="*/ 1913641 h 2139885"/>
              <a:gd name="connsiteX8" fmla="*/ 711870 w 839292"/>
              <a:gd name="connsiteY8" fmla="*/ 1854895 h 2139885"/>
              <a:gd name="connsiteX9" fmla="*/ 775575 w 839292"/>
              <a:gd name="connsiteY9" fmla="*/ 1802999 h 2139885"/>
              <a:gd name="connsiteX10" fmla="*/ 810705 w 839292"/>
              <a:gd name="connsiteY10" fmla="*/ 1772239 h 2139885"/>
              <a:gd name="connsiteX11" fmla="*/ 810705 w 839292"/>
              <a:gd name="connsiteY11" fmla="*/ 1734532 h 2139885"/>
              <a:gd name="connsiteX12" fmla="*/ 810705 w 839292"/>
              <a:gd name="connsiteY12" fmla="*/ 1677971 h 2139885"/>
              <a:gd name="connsiteX13" fmla="*/ 801278 w 839292"/>
              <a:gd name="connsiteY13" fmla="*/ 1640264 h 2139885"/>
              <a:gd name="connsiteX14" fmla="*/ 801278 w 839292"/>
              <a:gd name="connsiteY14" fmla="*/ 1611984 h 2139885"/>
              <a:gd name="connsiteX15" fmla="*/ 838985 w 839292"/>
              <a:gd name="connsiteY15" fmla="*/ 1593130 h 2139885"/>
              <a:gd name="connsiteX16" fmla="*/ 820132 w 839292"/>
              <a:gd name="connsiteY16" fmla="*/ 1527142 h 2139885"/>
              <a:gd name="connsiteX17" fmla="*/ 791851 w 839292"/>
              <a:gd name="connsiteY17" fmla="*/ 1508289 h 2139885"/>
              <a:gd name="connsiteX18" fmla="*/ 754144 w 839292"/>
              <a:gd name="connsiteY18" fmla="*/ 1461155 h 2139885"/>
              <a:gd name="connsiteX19" fmla="*/ 735290 w 839292"/>
              <a:gd name="connsiteY19" fmla="*/ 1385740 h 2139885"/>
              <a:gd name="connsiteX20" fmla="*/ 763571 w 839292"/>
              <a:gd name="connsiteY20" fmla="*/ 1319753 h 2139885"/>
              <a:gd name="connsiteX21" fmla="*/ 772998 w 839292"/>
              <a:gd name="connsiteY21" fmla="*/ 1234912 h 2139885"/>
              <a:gd name="connsiteX22" fmla="*/ 744717 w 839292"/>
              <a:gd name="connsiteY22" fmla="*/ 1168924 h 2139885"/>
              <a:gd name="connsiteX23" fmla="*/ 744717 w 839292"/>
              <a:gd name="connsiteY23" fmla="*/ 1131217 h 2139885"/>
              <a:gd name="connsiteX24" fmla="*/ 763571 w 839292"/>
              <a:gd name="connsiteY24" fmla="*/ 1074656 h 2139885"/>
              <a:gd name="connsiteX25" fmla="*/ 763571 w 839292"/>
              <a:gd name="connsiteY25" fmla="*/ 1036949 h 2139885"/>
              <a:gd name="connsiteX26" fmla="*/ 763571 w 839292"/>
              <a:gd name="connsiteY26" fmla="*/ 1008668 h 2139885"/>
              <a:gd name="connsiteX27" fmla="*/ 669303 w 839292"/>
              <a:gd name="connsiteY27" fmla="*/ 1008668 h 2139885"/>
              <a:gd name="connsiteX28" fmla="*/ 565608 w 839292"/>
              <a:gd name="connsiteY28" fmla="*/ 989815 h 2139885"/>
              <a:gd name="connsiteX29" fmla="*/ 518474 w 839292"/>
              <a:gd name="connsiteY29" fmla="*/ 989815 h 2139885"/>
              <a:gd name="connsiteX30" fmla="*/ 452486 w 839292"/>
              <a:gd name="connsiteY30" fmla="*/ 914400 h 2139885"/>
              <a:gd name="connsiteX31" fmla="*/ 414779 w 839292"/>
              <a:gd name="connsiteY31" fmla="*/ 848413 h 2139885"/>
              <a:gd name="connsiteX32" fmla="*/ 405352 w 839292"/>
              <a:gd name="connsiteY32" fmla="*/ 735291 h 2139885"/>
              <a:gd name="connsiteX33" fmla="*/ 433633 w 839292"/>
              <a:gd name="connsiteY33" fmla="*/ 697584 h 2139885"/>
              <a:gd name="connsiteX34" fmla="*/ 433633 w 839292"/>
              <a:gd name="connsiteY34" fmla="*/ 622169 h 2139885"/>
              <a:gd name="connsiteX35" fmla="*/ 480767 w 839292"/>
              <a:gd name="connsiteY35" fmla="*/ 622169 h 2139885"/>
              <a:gd name="connsiteX36" fmla="*/ 641022 w 839292"/>
              <a:gd name="connsiteY36" fmla="*/ 650450 h 2139885"/>
              <a:gd name="connsiteX37" fmla="*/ 688156 w 839292"/>
              <a:gd name="connsiteY37" fmla="*/ 678730 h 2139885"/>
              <a:gd name="connsiteX38" fmla="*/ 716437 w 839292"/>
              <a:gd name="connsiteY38" fmla="*/ 612742 h 2139885"/>
              <a:gd name="connsiteX39" fmla="*/ 763571 w 839292"/>
              <a:gd name="connsiteY39" fmla="*/ 556182 h 2139885"/>
              <a:gd name="connsiteX40" fmla="*/ 763571 w 839292"/>
              <a:gd name="connsiteY40" fmla="*/ 499621 h 2139885"/>
              <a:gd name="connsiteX41" fmla="*/ 791851 w 839292"/>
              <a:gd name="connsiteY41" fmla="*/ 414780 h 2139885"/>
              <a:gd name="connsiteX42" fmla="*/ 744717 w 839292"/>
              <a:gd name="connsiteY42" fmla="*/ 414780 h 2139885"/>
              <a:gd name="connsiteX43" fmla="*/ 688156 w 839292"/>
              <a:gd name="connsiteY43" fmla="*/ 348792 h 2139885"/>
              <a:gd name="connsiteX44" fmla="*/ 622169 w 839292"/>
              <a:gd name="connsiteY44" fmla="*/ 339365 h 2139885"/>
              <a:gd name="connsiteX45" fmla="*/ 584462 w 839292"/>
              <a:gd name="connsiteY45" fmla="*/ 311085 h 2139885"/>
              <a:gd name="connsiteX46" fmla="*/ 527901 w 839292"/>
              <a:gd name="connsiteY46" fmla="*/ 254524 h 2139885"/>
              <a:gd name="connsiteX47" fmla="*/ 443060 w 839292"/>
              <a:gd name="connsiteY47" fmla="*/ 292231 h 2139885"/>
              <a:gd name="connsiteX48" fmla="*/ 386499 w 839292"/>
              <a:gd name="connsiteY48" fmla="*/ 226243 h 2139885"/>
              <a:gd name="connsiteX49" fmla="*/ 358218 w 839292"/>
              <a:gd name="connsiteY49" fmla="*/ 197963 h 2139885"/>
              <a:gd name="connsiteX50" fmla="*/ 320511 w 839292"/>
              <a:gd name="connsiteY50" fmla="*/ 169683 h 2139885"/>
              <a:gd name="connsiteX51" fmla="*/ 226243 w 839292"/>
              <a:gd name="connsiteY51" fmla="*/ 131975 h 2139885"/>
              <a:gd name="connsiteX52" fmla="*/ 207389 w 839292"/>
              <a:gd name="connsiteY52" fmla="*/ 103695 h 2139885"/>
              <a:gd name="connsiteX53" fmla="*/ 179109 w 839292"/>
              <a:gd name="connsiteY53" fmla="*/ 75415 h 2139885"/>
              <a:gd name="connsiteX54" fmla="*/ 122548 w 839292"/>
              <a:gd name="connsiteY54" fmla="*/ 56561 h 2139885"/>
              <a:gd name="connsiteX55" fmla="*/ 75414 w 839292"/>
              <a:gd name="connsiteY55" fmla="*/ 9427 h 2139885"/>
              <a:gd name="connsiteX56" fmla="*/ 0 w 839292"/>
              <a:gd name="connsiteY56" fmla="*/ 0 h 2139885"/>
              <a:gd name="connsiteX0" fmla="*/ 810705 w 839292"/>
              <a:gd name="connsiteY0" fmla="*/ 2139885 h 2139885"/>
              <a:gd name="connsiteX1" fmla="*/ 782425 w 839292"/>
              <a:gd name="connsiteY1" fmla="*/ 2083324 h 2139885"/>
              <a:gd name="connsiteX2" fmla="*/ 735290 w 839292"/>
              <a:gd name="connsiteY2" fmla="*/ 2064470 h 2139885"/>
              <a:gd name="connsiteX3" fmla="*/ 707010 w 839292"/>
              <a:gd name="connsiteY3" fmla="*/ 2064470 h 2139885"/>
              <a:gd name="connsiteX4" fmla="*/ 688156 w 839292"/>
              <a:gd name="connsiteY4" fmla="*/ 2036190 h 2139885"/>
              <a:gd name="connsiteX5" fmla="*/ 688156 w 839292"/>
              <a:gd name="connsiteY5" fmla="*/ 1998483 h 2139885"/>
              <a:gd name="connsiteX6" fmla="*/ 716437 w 839292"/>
              <a:gd name="connsiteY6" fmla="*/ 1970202 h 2139885"/>
              <a:gd name="connsiteX7" fmla="*/ 669303 w 839292"/>
              <a:gd name="connsiteY7" fmla="*/ 1913641 h 2139885"/>
              <a:gd name="connsiteX8" fmla="*/ 711870 w 839292"/>
              <a:gd name="connsiteY8" fmla="*/ 1854895 h 2139885"/>
              <a:gd name="connsiteX9" fmla="*/ 775575 w 839292"/>
              <a:gd name="connsiteY9" fmla="*/ 1802999 h 2139885"/>
              <a:gd name="connsiteX10" fmla="*/ 810705 w 839292"/>
              <a:gd name="connsiteY10" fmla="*/ 1772239 h 2139885"/>
              <a:gd name="connsiteX11" fmla="*/ 829755 w 839292"/>
              <a:gd name="connsiteY11" fmla="*/ 1736913 h 2139885"/>
              <a:gd name="connsiteX12" fmla="*/ 810705 w 839292"/>
              <a:gd name="connsiteY12" fmla="*/ 1677971 h 2139885"/>
              <a:gd name="connsiteX13" fmla="*/ 801278 w 839292"/>
              <a:gd name="connsiteY13" fmla="*/ 1640264 h 2139885"/>
              <a:gd name="connsiteX14" fmla="*/ 801278 w 839292"/>
              <a:gd name="connsiteY14" fmla="*/ 1611984 h 2139885"/>
              <a:gd name="connsiteX15" fmla="*/ 838985 w 839292"/>
              <a:gd name="connsiteY15" fmla="*/ 1593130 h 2139885"/>
              <a:gd name="connsiteX16" fmla="*/ 820132 w 839292"/>
              <a:gd name="connsiteY16" fmla="*/ 1527142 h 2139885"/>
              <a:gd name="connsiteX17" fmla="*/ 791851 w 839292"/>
              <a:gd name="connsiteY17" fmla="*/ 1508289 h 2139885"/>
              <a:gd name="connsiteX18" fmla="*/ 754144 w 839292"/>
              <a:gd name="connsiteY18" fmla="*/ 1461155 h 2139885"/>
              <a:gd name="connsiteX19" fmla="*/ 735290 w 839292"/>
              <a:gd name="connsiteY19" fmla="*/ 1385740 h 2139885"/>
              <a:gd name="connsiteX20" fmla="*/ 763571 w 839292"/>
              <a:gd name="connsiteY20" fmla="*/ 1319753 h 2139885"/>
              <a:gd name="connsiteX21" fmla="*/ 772998 w 839292"/>
              <a:gd name="connsiteY21" fmla="*/ 1234912 h 2139885"/>
              <a:gd name="connsiteX22" fmla="*/ 744717 w 839292"/>
              <a:gd name="connsiteY22" fmla="*/ 1168924 h 2139885"/>
              <a:gd name="connsiteX23" fmla="*/ 744717 w 839292"/>
              <a:gd name="connsiteY23" fmla="*/ 1131217 h 2139885"/>
              <a:gd name="connsiteX24" fmla="*/ 763571 w 839292"/>
              <a:gd name="connsiteY24" fmla="*/ 1074656 h 2139885"/>
              <a:gd name="connsiteX25" fmla="*/ 763571 w 839292"/>
              <a:gd name="connsiteY25" fmla="*/ 1036949 h 2139885"/>
              <a:gd name="connsiteX26" fmla="*/ 763571 w 839292"/>
              <a:gd name="connsiteY26" fmla="*/ 1008668 h 2139885"/>
              <a:gd name="connsiteX27" fmla="*/ 669303 w 839292"/>
              <a:gd name="connsiteY27" fmla="*/ 1008668 h 2139885"/>
              <a:gd name="connsiteX28" fmla="*/ 565608 w 839292"/>
              <a:gd name="connsiteY28" fmla="*/ 989815 h 2139885"/>
              <a:gd name="connsiteX29" fmla="*/ 518474 w 839292"/>
              <a:gd name="connsiteY29" fmla="*/ 989815 h 2139885"/>
              <a:gd name="connsiteX30" fmla="*/ 452486 w 839292"/>
              <a:gd name="connsiteY30" fmla="*/ 914400 h 2139885"/>
              <a:gd name="connsiteX31" fmla="*/ 414779 w 839292"/>
              <a:gd name="connsiteY31" fmla="*/ 848413 h 2139885"/>
              <a:gd name="connsiteX32" fmla="*/ 405352 w 839292"/>
              <a:gd name="connsiteY32" fmla="*/ 735291 h 2139885"/>
              <a:gd name="connsiteX33" fmla="*/ 433633 w 839292"/>
              <a:gd name="connsiteY33" fmla="*/ 697584 h 2139885"/>
              <a:gd name="connsiteX34" fmla="*/ 433633 w 839292"/>
              <a:gd name="connsiteY34" fmla="*/ 622169 h 2139885"/>
              <a:gd name="connsiteX35" fmla="*/ 480767 w 839292"/>
              <a:gd name="connsiteY35" fmla="*/ 622169 h 2139885"/>
              <a:gd name="connsiteX36" fmla="*/ 641022 w 839292"/>
              <a:gd name="connsiteY36" fmla="*/ 650450 h 2139885"/>
              <a:gd name="connsiteX37" fmla="*/ 688156 w 839292"/>
              <a:gd name="connsiteY37" fmla="*/ 678730 h 2139885"/>
              <a:gd name="connsiteX38" fmla="*/ 716437 w 839292"/>
              <a:gd name="connsiteY38" fmla="*/ 612742 h 2139885"/>
              <a:gd name="connsiteX39" fmla="*/ 763571 w 839292"/>
              <a:gd name="connsiteY39" fmla="*/ 556182 h 2139885"/>
              <a:gd name="connsiteX40" fmla="*/ 763571 w 839292"/>
              <a:gd name="connsiteY40" fmla="*/ 499621 h 2139885"/>
              <a:gd name="connsiteX41" fmla="*/ 791851 w 839292"/>
              <a:gd name="connsiteY41" fmla="*/ 414780 h 2139885"/>
              <a:gd name="connsiteX42" fmla="*/ 744717 w 839292"/>
              <a:gd name="connsiteY42" fmla="*/ 414780 h 2139885"/>
              <a:gd name="connsiteX43" fmla="*/ 688156 w 839292"/>
              <a:gd name="connsiteY43" fmla="*/ 348792 h 2139885"/>
              <a:gd name="connsiteX44" fmla="*/ 622169 w 839292"/>
              <a:gd name="connsiteY44" fmla="*/ 339365 h 2139885"/>
              <a:gd name="connsiteX45" fmla="*/ 584462 w 839292"/>
              <a:gd name="connsiteY45" fmla="*/ 311085 h 2139885"/>
              <a:gd name="connsiteX46" fmla="*/ 527901 w 839292"/>
              <a:gd name="connsiteY46" fmla="*/ 254524 h 2139885"/>
              <a:gd name="connsiteX47" fmla="*/ 443060 w 839292"/>
              <a:gd name="connsiteY47" fmla="*/ 292231 h 2139885"/>
              <a:gd name="connsiteX48" fmla="*/ 386499 w 839292"/>
              <a:gd name="connsiteY48" fmla="*/ 226243 h 2139885"/>
              <a:gd name="connsiteX49" fmla="*/ 358218 w 839292"/>
              <a:gd name="connsiteY49" fmla="*/ 197963 h 2139885"/>
              <a:gd name="connsiteX50" fmla="*/ 320511 w 839292"/>
              <a:gd name="connsiteY50" fmla="*/ 169683 h 2139885"/>
              <a:gd name="connsiteX51" fmla="*/ 226243 w 839292"/>
              <a:gd name="connsiteY51" fmla="*/ 131975 h 2139885"/>
              <a:gd name="connsiteX52" fmla="*/ 207389 w 839292"/>
              <a:gd name="connsiteY52" fmla="*/ 103695 h 2139885"/>
              <a:gd name="connsiteX53" fmla="*/ 179109 w 839292"/>
              <a:gd name="connsiteY53" fmla="*/ 75415 h 2139885"/>
              <a:gd name="connsiteX54" fmla="*/ 122548 w 839292"/>
              <a:gd name="connsiteY54" fmla="*/ 56561 h 2139885"/>
              <a:gd name="connsiteX55" fmla="*/ 75414 w 839292"/>
              <a:gd name="connsiteY55" fmla="*/ 9427 h 2139885"/>
              <a:gd name="connsiteX56" fmla="*/ 0 w 839292"/>
              <a:gd name="connsiteY56" fmla="*/ 0 h 2139885"/>
              <a:gd name="connsiteX0" fmla="*/ 810705 w 829755"/>
              <a:gd name="connsiteY0" fmla="*/ 2139885 h 2139885"/>
              <a:gd name="connsiteX1" fmla="*/ 782425 w 829755"/>
              <a:gd name="connsiteY1" fmla="*/ 2083324 h 2139885"/>
              <a:gd name="connsiteX2" fmla="*/ 735290 w 829755"/>
              <a:gd name="connsiteY2" fmla="*/ 2064470 h 2139885"/>
              <a:gd name="connsiteX3" fmla="*/ 707010 w 829755"/>
              <a:gd name="connsiteY3" fmla="*/ 2064470 h 2139885"/>
              <a:gd name="connsiteX4" fmla="*/ 688156 w 829755"/>
              <a:gd name="connsiteY4" fmla="*/ 2036190 h 2139885"/>
              <a:gd name="connsiteX5" fmla="*/ 688156 w 829755"/>
              <a:gd name="connsiteY5" fmla="*/ 1998483 h 2139885"/>
              <a:gd name="connsiteX6" fmla="*/ 716437 w 829755"/>
              <a:gd name="connsiteY6" fmla="*/ 1970202 h 2139885"/>
              <a:gd name="connsiteX7" fmla="*/ 669303 w 829755"/>
              <a:gd name="connsiteY7" fmla="*/ 1913641 h 2139885"/>
              <a:gd name="connsiteX8" fmla="*/ 711870 w 829755"/>
              <a:gd name="connsiteY8" fmla="*/ 1854895 h 2139885"/>
              <a:gd name="connsiteX9" fmla="*/ 775575 w 829755"/>
              <a:gd name="connsiteY9" fmla="*/ 1802999 h 2139885"/>
              <a:gd name="connsiteX10" fmla="*/ 810705 w 829755"/>
              <a:gd name="connsiteY10" fmla="*/ 1772239 h 2139885"/>
              <a:gd name="connsiteX11" fmla="*/ 829755 w 829755"/>
              <a:gd name="connsiteY11" fmla="*/ 1736913 h 2139885"/>
              <a:gd name="connsiteX12" fmla="*/ 810705 w 829755"/>
              <a:gd name="connsiteY12" fmla="*/ 1677971 h 2139885"/>
              <a:gd name="connsiteX13" fmla="*/ 801278 w 829755"/>
              <a:gd name="connsiteY13" fmla="*/ 1640264 h 2139885"/>
              <a:gd name="connsiteX14" fmla="*/ 801278 w 829755"/>
              <a:gd name="connsiteY14" fmla="*/ 1611984 h 2139885"/>
              <a:gd name="connsiteX15" fmla="*/ 824698 w 829755"/>
              <a:gd name="connsiteY15" fmla="*/ 1593130 h 2139885"/>
              <a:gd name="connsiteX16" fmla="*/ 820132 w 829755"/>
              <a:gd name="connsiteY16" fmla="*/ 1527142 h 2139885"/>
              <a:gd name="connsiteX17" fmla="*/ 791851 w 829755"/>
              <a:gd name="connsiteY17" fmla="*/ 1508289 h 2139885"/>
              <a:gd name="connsiteX18" fmla="*/ 754144 w 829755"/>
              <a:gd name="connsiteY18" fmla="*/ 1461155 h 2139885"/>
              <a:gd name="connsiteX19" fmla="*/ 735290 w 829755"/>
              <a:gd name="connsiteY19" fmla="*/ 1385740 h 2139885"/>
              <a:gd name="connsiteX20" fmla="*/ 763571 w 829755"/>
              <a:gd name="connsiteY20" fmla="*/ 1319753 h 2139885"/>
              <a:gd name="connsiteX21" fmla="*/ 772998 w 829755"/>
              <a:gd name="connsiteY21" fmla="*/ 1234912 h 2139885"/>
              <a:gd name="connsiteX22" fmla="*/ 744717 w 829755"/>
              <a:gd name="connsiteY22" fmla="*/ 1168924 h 2139885"/>
              <a:gd name="connsiteX23" fmla="*/ 744717 w 829755"/>
              <a:gd name="connsiteY23" fmla="*/ 1131217 h 2139885"/>
              <a:gd name="connsiteX24" fmla="*/ 763571 w 829755"/>
              <a:gd name="connsiteY24" fmla="*/ 1074656 h 2139885"/>
              <a:gd name="connsiteX25" fmla="*/ 763571 w 829755"/>
              <a:gd name="connsiteY25" fmla="*/ 1036949 h 2139885"/>
              <a:gd name="connsiteX26" fmla="*/ 763571 w 829755"/>
              <a:gd name="connsiteY26" fmla="*/ 1008668 h 2139885"/>
              <a:gd name="connsiteX27" fmla="*/ 669303 w 829755"/>
              <a:gd name="connsiteY27" fmla="*/ 1008668 h 2139885"/>
              <a:gd name="connsiteX28" fmla="*/ 565608 w 829755"/>
              <a:gd name="connsiteY28" fmla="*/ 989815 h 2139885"/>
              <a:gd name="connsiteX29" fmla="*/ 518474 w 829755"/>
              <a:gd name="connsiteY29" fmla="*/ 989815 h 2139885"/>
              <a:gd name="connsiteX30" fmla="*/ 452486 w 829755"/>
              <a:gd name="connsiteY30" fmla="*/ 914400 h 2139885"/>
              <a:gd name="connsiteX31" fmla="*/ 414779 w 829755"/>
              <a:gd name="connsiteY31" fmla="*/ 848413 h 2139885"/>
              <a:gd name="connsiteX32" fmla="*/ 405352 w 829755"/>
              <a:gd name="connsiteY32" fmla="*/ 735291 h 2139885"/>
              <a:gd name="connsiteX33" fmla="*/ 433633 w 829755"/>
              <a:gd name="connsiteY33" fmla="*/ 697584 h 2139885"/>
              <a:gd name="connsiteX34" fmla="*/ 433633 w 829755"/>
              <a:gd name="connsiteY34" fmla="*/ 622169 h 2139885"/>
              <a:gd name="connsiteX35" fmla="*/ 480767 w 829755"/>
              <a:gd name="connsiteY35" fmla="*/ 622169 h 2139885"/>
              <a:gd name="connsiteX36" fmla="*/ 641022 w 829755"/>
              <a:gd name="connsiteY36" fmla="*/ 650450 h 2139885"/>
              <a:gd name="connsiteX37" fmla="*/ 688156 w 829755"/>
              <a:gd name="connsiteY37" fmla="*/ 678730 h 2139885"/>
              <a:gd name="connsiteX38" fmla="*/ 716437 w 829755"/>
              <a:gd name="connsiteY38" fmla="*/ 612742 h 2139885"/>
              <a:gd name="connsiteX39" fmla="*/ 763571 w 829755"/>
              <a:gd name="connsiteY39" fmla="*/ 556182 h 2139885"/>
              <a:gd name="connsiteX40" fmla="*/ 763571 w 829755"/>
              <a:gd name="connsiteY40" fmla="*/ 499621 h 2139885"/>
              <a:gd name="connsiteX41" fmla="*/ 791851 w 829755"/>
              <a:gd name="connsiteY41" fmla="*/ 414780 h 2139885"/>
              <a:gd name="connsiteX42" fmla="*/ 744717 w 829755"/>
              <a:gd name="connsiteY42" fmla="*/ 414780 h 2139885"/>
              <a:gd name="connsiteX43" fmla="*/ 688156 w 829755"/>
              <a:gd name="connsiteY43" fmla="*/ 348792 h 2139885"/>
              <a:gd name="connsiteX44" fmla="*/ 622169 w 829755"/>
              <a:gd name="connsiteY44" fmla="*/ 339365 h 2139885"/>
              <a:gd name="connsiteX45" fmla="*/ 584462 w 829755"/>
              <a:gd name="connsiteY45" fmla="*/ 311085 h 2139885"/>
              <a:gd name="connsiteX46" fmla="*/ 527901 w 829755"/>
              <a:gd name="connsiteY46" fmla="*/ 254524 h 2139885"/>
              <a:gd name="connsiteX47" fmla="*/ 443060 w 829755"/>
              <a:gd name="connsiteY47" fmla="*/ 292231 h 2139885"/>
              <a:gd name="connsiteX48" fmla="*/ 386499 w 829755"/>
              <a:gd name="connsiteY48" fmla="*/ 226243 h 2139885"/>
              <a:gd name="connsiteX49" fmla="*/ 358218 w 829755"/>
              <a:gd name="connsiteY49" fmla="*/ 197963 h 2139885"/>
              <a:gd name="connsiteX50" fmla="*/ 320511 w 829755"/>
              <a:gd name="connsiteY50" fmla="*/ 169683 h 2139885"/>
              <a:gd name="connsiteX51" fmla="*/ 226243 w 829755"/>
              <a:gd name="connsiteY51" fmla="*/ 131975 h 2139885"/>
              <a:gd name="connsiteX52" fmla="*/ 207389 w 829755"/>
              <a:gd name="connsiteY52" fmla="*/ 103695 h 2139885"/>
              <a:gd name="connsiteX53" fmla="*/ 179109 w 829755"/>
              <a:gd name="connsiteY53" fmla="*/ 75415 h 2139885"/>
              <a:gd name="connsiteX54" fmla="*/ 122548 w 829755"/>
              <a:gd name="connsiteY54" fmla="*/ 56561 h 2139885"/>
              <a:gd name="connsiteX55" fmla="*/ 75414 w 829755"/>
              <a:gd name="connsiteY55" fmla="*/ 9427 h 2139885"/>
              <a:gd name="connsiteX56" fmla="*/ 0 w 829755"/>
              <a:gd name="connsiteY56" fmla="*/ 0 h 2139885"/>
              <a:gd name="connsiteX0" fmla="*/ 810705 w 829755"/>
              <a:gd name="connsiteY0" fmla="*/ 2139885 h 2139885"/>
              <a:gd name="connsiteX1" fmla="*/ 782425 w 829755"/>
              <a:gd name="connsiteY1" fmla="*/ 2083324 h 2139885"/>
              <a:gd name="connsiteX2" fmla="*/ 735290 w 829755"/>
              <a:gd name="connsiteY2" fmla="*/ 2064470 h 2139885"/>
              <a:gd name="connsiteX3" fmla="*/ 707010 w 829755"/>
              <a:gd name="connsiteY3" fmla="*/ 2064470 h 2139885"/>
              <a:gd name="connsiteX4" fmla="*/ 688156 w 829755"/>
              <a:gd name="connsiteY4" fmla="*/ 2036190 h 2139885"/>
              <a:gd name="connsiteX5" fmla="*/ 688156 w 829755"/>
              <a:gd name="connsiteY5" fmla="*/ 1998483 h 2139885"/>
              <a:gd name="connsiteX6" fmla="*/ 716437 w 829755"/>
              <a:gd name="connsiteY6" fmla="*/ 1970202 h 2139885"/>
              <a:gd name="connsiteX7" fmla="*/ 669303 w 829755"/>
              <a:gd name="connsiteY7" fmla="*/ 1913641 h 2139885"/>
              <a:gd name="connsiteX8" fmla="*/ 711870 w 829755"/>
              <a:gd name="connsiteY8" fmla="*/ 1854895 h 2139885"/>
              <a:gd name="connsiteX9" fmla="*/ 775575 w 829755"/>
              <a:gd name="connsiteY9" fmla="*/ 1802999 h 2139885"/>
              <a:gd name="connsiteX10" fmla="*/ 810705 w 829755"/>
              <a:gd name="connsiteY10" fmla="*/ 1772239 h 2139885"/>
              <a:gd name="connsiteX11" fmla="*/ 829755 w 829755"/>
              <a:gd name="connsiteY11" fmla="*/ 1736913 h 2139885"/>
              <a:gd name="connsiteX12" fmla="*/ 810705 w 829755"/>
              <a:gd name="connsiteY12" fmla="*/ 1677971 h 2139885"/>
              <a:gd name="connsiteX13" fmla="*/ 801278 w 829755"/>
              <a:gd name="connsiteY13" fmla="*/ 1640264 h 2139885"/>
              <a:gd name="connsiteX14" fmla="*/ 801278 w 829755"/>
              <a:gd name="connsiteY14" fmla="*/ 1611984 h 2139885"/>
              <a:gd name="connsiteX15" fmla="*/ 824698 w 829755"/>
              <a:gd name="connsiteY15" fmla="*/ 1593130 h 2139885"/>
              <a:gd name="connsiteX16" fmla="*/ 820132 w 829755"/>
              <a:gd name="connsiteY16" fmla="*/ 1527142 h 2139885"/>
              <a:gd name="connsiteX17" fmla="*/ 791851 w 829755"/>
              <a:gd name="connsiteY17" fmla="*/ 1508289 h 2139885"/>
              <a:gd name="connsiteX18" fmla="*/ 754144 w 829755"/>
              <a:gd name="connsiteY18" fmla="*/ 1461155 h 2139885"/>
              <a:gd name="connsiteX19" fmla="*/ 735290 w 829755"/>
              <a:gd name="connsiteY19" fmla="*/ 1385740 h 2139885"/>
              <a:gd name="connsiteX20" fmla="*/ 756428 w 829755"/>
              <a:gd name="connsiteY20" fmla="*/ 1286416 h 2139885"/>
              <a:gd name="connsiteX21" fmla="*/ 772998 w 829755"/>
              <a:gd name="connsiteY21" fmla="*/ 1234912 h 2139885"/>
              <a:gd name="connsiteX22" fmla="*/ 744717 w 829755"/>
              <a:gd name="connsiteY22" fmla="*/ 1168924 h 2139885"/>
              <a:gd name="connsiteX23" fmla="*/ 744717 w 829755"/>
              <a:gd name="connsiteY23" fmla="*/ 1131217 h 2139885"/>
              <a:gd name="connsiteX24" fmla="*/ 763571 w 829755"/>
              <a:gd name="connsiteY24" fmla="*/ 1074656 h 2139885"/>
              <a:gd name="connsiteX25" fmla="*/ 763571 w 829755"/>
              <a:gd name="connsiteY25" fmla="*/ 1036949 h 2139885"/>
              <a:gd name="connsiteX26" fmla="*/ 763571 w 829755"/>
              <a:gd name="connsiteY26" fmla="*/ 1008668 h 2139885"/>
              <a:gd name="connsiteX27" fmla="*/ 669303 w 829755"/>
              <a:gd name="connsiteY27" fmla="*/ 1008668 h 2139885"/>
              <a:gd name="connsiteX28" fmla="*/ 565608 w 829755"/>
              <a:gd name="connsiteY28" fmla="*/ 989815 h 2139885"/>
              <a:gd name="connsiteX29" fmla="*/ 518474 w 829755"/>
              <a:gd name="connsiteY29" fmla="*/ 989815 h 2139885"/>
              <a:gd name="connsiteX30" fmla="*/ 452486 w 829755"/>
              <a:gd name="connsiteY30" fmla="*/ 914400 h 2139885"/>
              <a:gd name="connsiteX31" fmla="*/ 414779 w 829755"/>
              <a:gd name="connsiteY31" fmla="*/ 848413 h 2139885"/>
              <a:gd name="connsiteX32" fmla="*/ 405352 w 829755"/>
              <a:gd name="connsiteY32" fmla="*/ 735291 h 2139885"/>
              <a:gd name="connsiteX33" fmla="*/ 433633 w 829755"/>
              <a:gd name="connsiteY33" fmla="*/ 697584 h 2139885"/>
              <a:gd name="connsiteX34" fmla="*/ 433633 w 829755"/>
              <a:gd name="connsiteY34" fmla="*/ 622169 h 2139885"/>
              <a:gd name="connsiteX35" fmla="*/ 480767 w 829755"/>
              <a:gd name="connsiteY35" fmla="*/ 622169 h 2139885"/>
              <a:gd name="connsiteX36" fmla="*/ 641022 w 829755"/>
              <a:gd name="connsiteY36" fmla="*/ 650450 h 2139885"/>
              <a:gd name="connsiteX37" fmla="*/ 688156 w 829755"/>
              <a:gd name="connsiteY37" fmla="*/ 678730 h 2139885"/>
              <a:gd name="connsiteX38" fmla="*/ 716437 w 829755"/>
              <a:gd name="connsiteY38" fmla="*/ 612742 h 2139885"/>
              <a:gd name="connsiteX39" fmla="*/ 763571 w 829755"/>
              <a:gd name="connsiteY39" fmla="*/ 556182 h 2139885"/>
              <a:gd name="connsiteX40" fmla="*/ 763571 w 829755"/>
              <a:gd name="connsiteY40" fmla="*/ 499621 h 2139885"/>
              <a:gd name="connsiteX41" fmla="*/ 791851 w 829755"/>
              <a:gd name="connsiteY41" fmla="*/ 414780 h 2139885"/>
              <a:gd name="connsiteX42" fmla="*/ 744717 w 829755"/>
              <a:gd name="connsiteY42" fmla="*/ 414780 h 2139885"/>
              <a:gd name="connsiteX43" fmla="*/ 688156 w 829755"/>
              <a:gd name="connsiteY43" fmla="*/ 348792 h 2139885"/>
              <a:gd name="connsiteX44" fmla="*/ 622169 w 829755"/>
              <a:gd name="connsiteY44" fmla="*/ 339365 h 2139885"/>
              <a:gd name="connsiteX45" fmla="*/ 584462 w 829755"/>
              <a:gd name="connsiteY45" fmla="*/ 311085 h 2139885"/>
              <a:gd name="connsiteX46" fmla="*/ 527901 w 829755"/>
              <a:gd name="connsiteY46" fmla="*/ 254524 h 2139885"/>
              <a:gd name="connsiteX47" fmla="*/ 443060 w 829755"/>
              <a:gd name="connsiteY47" fmla="*/ 292231 h 2139885"/>
              <a:gd name="connsiteX48" fmla="*/ 386499 w 829755"/>
              <a:gd name="connsiteY48" fmla="*/ 226243 h 2139885"/>
              <a:gd name="connsiteX49" fmla="*/ 358218 w 829755"/>
              <a:gd name="connsiteY49" fmla="*/ 197963 h 2139885"/>
              <a:gd name="connsiteX50" fmla="*/ 320511 w 829755"/>
              <a:gd name="connsiteY50" fmla="*/ 169683 h 2139885"/>
              <a:gd name="connsiteX51" fmla="*/ 226243 w 829755"/>
              <a:gd name="connsiteY51" fmla="*/ 131975 h 2139885"/>
              <a:gd name="connsiteX52" fmla="*/ 207389 w 829755"/>
              <a:gd name="connsiteY52" fmla="*/ 103695 h 2139885"/>
              <a:gd name="connsiteX53" fmla="*/ 179109 w 829755"/>
              <a:gd name="connsiteY53" fmla="*/ 75415 h 2139885"/>
              <a:gd name="connsiteX54" fmla="*/ 122548 w 829755"/>
              <a:gd name="connsiteY54" fmla="*/ 56561 h 2139885"/>
              <a:gd name="connsiteX55" fmla="*/ 75414 w 829755"/>
              <a:gd name="connsiteY55" fmla="*/ 9427 h 2139885"/>
              <a:gd name="connsiteX56" fmla="*/ 0 w 829755"/>
              <a:gd name="connsiteY56" fmla="*/ 0 h 2139885"/>
              <a:gd name="connsiteX0" fmla="*/ 810705 w 829755"/>
              <a:gd name="connsiteY0" fmla="*/ 2139885 h 2139885"/>
              <a:gd name="connsiteX1" fmla="*/ 782425 w 829755"/>
              <a:gd name="connsiteY1" fmla="*/ 2083324 h 2139885"/>
              <a:gd name="connsiteX2" fmla="*/ 735290 w 829755"/>
              <a:gd name="connsiteY2" fmla="*/ 2064470 h 2139885"/>
              <a:gd name="connsiteX3" fmla="*/ 707010 w 829755"/>
              <a:gd name="connsiteY3" fmla="*/ 2064470 h 2139885"/>
              <a:gd name="connsiteX4" fmla="*/ 688156 w 829755"/>
              <a:gd name="connsiteY4" fmla="*/ 2036190 h 2139885"/>
              <a:gd name="connsiteX5" fmla="*/ 688156 w 829755"/>
              <a:gd name="connsiteY5" fmla="*/ 1998483 h 2139885"/>
              <a:gd name="connsiteX6" fmla="*/ 716437 w 829755"/>
              <a:gd name="connsiteY6" fmla="*/ 1970202 h 2139885"/>
              <a:gd name="connsiteX7" fmla="*/ 669303 w 829755"/>
              <a:gd name="connsiteY7" fmla="*/ 1913641 h 2139885"/>
              <a:gd name="connsiteX8" fmla="*/ 711870 w 829755"/>
              <a:gd name="connsiteY8" fmla="*/ 1854895 h 2139885"/>
              <a:gd name="connsiteX9" fmla="*/ 775575 w 829755"/>
              <a:gd name="connsiteY9" fmla="*/ 1802999 h 2139885"/>
              <a:gd name="connsiteX10" fmla="*/ 810705 w 829755"/>
              <a:gd name="connsiteY10" fmla="*/ 1772239 h 2139885"/>
              <a:gd name="connsiteX11" fmla="*/ 829755 w 829755"/>
              <a:gd name="connsiteY11" fmla="*/ 1736913 h 2139885"/>
              <a:gd name="connsiteX12" fmla="*/ 810705 w 829755"/>
              <a:gd name="connsiteY12" fmla="*/ 1677971 h 2139885"/>
              <a:gd name="connsiteX13" fmla="*/ 801278 w 829755"/>
              <a:gd name="connsiteY13" fmla="*/ 1640264 h 2139885"/>
              <a:gd name="connsiteX14" fmla="*/ 801278 w 829755"/>
              <a:gd name="connsiteY14" fmla="*/ 1611984 h 2139885"/>
              <a:gd name="connsiteX15" fmla="*/ 824698 w 829755"/>
              <a:gd name="connsiteY15" fmla="*/ 1593130 h 2139885"/>
              <a:gd name="connsiteX16" fmla="*/ 820132 w 829755"/>
              <a:gd name="connsiteY16" fmla="*/ 1527142 h 2139885"/>
              <a:gd name="connsiteX17" fmla="*/ 791851 w 829755"/>
              <a:gd name="connsiteY17" fmla="*/ 1508289 h 2139885"/>
              <a:gd name="connsiteX18" fmla="*/ 754144 w 829755"/>
              <a:gd name="connsiteY18" fmla="*/ 1461155 h 2139885"/>
              <a:gd name="connsiteX19" fmla="*/ 728146 w 829755"/>
              <a:gd name="connsiteY19" fmla="*/ 1361928 h 2139885"/>
              <a:gd name="connsiteX20" fmla="*/ 756428 w 829755"/>
              <a:gd name="connsiteY20" fmla="*/ 1286416 h 2139885"/>
              <a:gd name="connsiteX21" fmla="*/ 772998 w 829755"/>
              <a:gd name="connsiteY21" fmla="*/ 1234912 h 2139885"/>
              <a:gd name="connsiteX22" fmla="*/ 744717 w 829755"/>
              <a:gd name="connsiteY22" fmla="*/ 1168924 h 2139885"/>
              <a:gd name="connsiteX23" fmla="*/ 744717 w 829755"/>
              <a:gd name="connsiteY23" fmla="*/ 1131217 h 2139885"/>
              <a:gd name="connsiteX24" fmla="*/ 763571 w 829755"/>
              <a:gd name="connsiteY24" fmla="*/ 1074656 h 2139885"/>
              <a:gd name="connsiteX25" fmla="*/ 763571 w 829755"/>
              <a:gd name="connsiteY25" fmla="*/ 1036949 h 2139885"/>
              <a:gd name="connsiteX26" fmla="*/ 763571 w 829755"/>
              <a:gd name="connsiteY26" fmla="*/ 1008668 h 2139885"/>
              <a:gd name="connsiteX27" fmla="*/ 669303 w 829755"/>
              <a:gd name="connsiteY27" fmla="*/ 1008668 h 2139885"/>
              <a:gd name="connsiteX28" fmla="*/ 565608 w 829755"/>
              <a:gd name="connsiteY28" fmla="*/ 989815 h 2139885"/>
              <a:gd name="connsiteX29" fmla="*/ 518474 w 829755"/>
              <a:gd name="connsiteY29" fmla="*/ 989815 h 2139885"/>
              <a:gd name="connsiteX30" fmla="*/ 452486 w 829755"/>
              <a:gd name="connsiteY30" fmla="*/ 914400 h 2139885"/>
              <a:gd name="connsiteX31" fmla="*/ 414779 w 829755"/>
              <a:gd name="connsiteY31" fmla="*/ 848413 h 2139885"/>
              <a:gd name="connsiteX32" fmla="*/ 405352 w 829755"/>
              <a:gd name="connsiteY32" fmla="*/ 735291 h 2139885"/>
              <a:gd name="connsiteX33" fmla="*/ 433633 w 829755"/>
              <a:gd name="connsiteY33" fmla="*/ 697584 h 2139885"/>
              <a:gd name="connsiteX34" fmla="*/ 433633 w 829755"/>
              <a:gd name="connsiteY34" fmla="*/ 622169 h 2139885"/>
              <a:gd name="connsiteX35" fmla="*/ 480767 w 829755"/>
              <a:gd name="connsiteY35" fmla="*/ 622169 h 2139885"/>
              <a:gd name="connsiteX36" fmla="*/ 641022 w 829755"/>
              <a:gd name="connsiteY36" fmla="*/ 650450 h 2139885"/>
              <a:gd name="connsiteX37" fmla="*/ 688156 w 829755"/>
              <a:gd name="connsiteY37" fmla="*/ 678730 h 2139885"/>
              <a:gd name="connsiteX38" fmla="*/ 716437 w 829755"/>
              <a:gd name="connsiteY38" fmla="*/ 612742 h 2139885"/>
              <a:gd name="connsiteX39" fmla="*/ 763571 w 829755"/>
              <a:gd name="connsiteY39" fmla="*/ 556182 h 2139885"/>
              <a:gd name="connsiteX40" fmla="*/ 763571 w 829755"/>
              <a:gd name="connsiteY40" fmla="*/ 499621 h 2139885"/>
              <a:gd name="connsiteX41" fmla="*/ 791851 w 829755"/>
              <a:gd name="connsiteY41" fmla="*/ 414780 h 2139885"/>
              <a:gd name="connsiteX42" fmla="*/ 744717 w 829755"/>
              <a:gd name="connsiteY42" fmla="*/ 414780 h 2139885"/>
              <a:gd name="connsiteX43" fmla="*/ 688156 w 829755"/>
              <a:gd name="connsiteY43" fmla="*/ 348792 h 2139885"/>
              <a:gd name="connsiteX44" fmla="*/ 622169 w 829755"/>
              <a:gd name="connsiteY44" fmla="*/ 339365 h 2139885"/>
              <a:gd name="connsiteX45" fmla="*/ 584462 w 829755"/>
              <a:gd name="connsiteY45" fmla="*/ 311085 h 2139885"/>
              <a:gd name="connsiteX46" fmla="*/ 527901 w 829755"/>
              <a:gd name="connsiteY46" fmla="*/ 254524 h 2139885"/>
              <a:gd name="connsiteX47" fmla="*/ 443060 w 829755"/>
              <a:gd name="connsiteY47" fmla="*/ 292231 h 2139885"/>
              <a:gd name="connsiteX48" fmla="*/ 386499 w 829755"/>
              <a:gd name="connsiteY48" fmla="*/ 226243 h 2139885"/>
              <a:gd name="connsiteX49" fmla="*/ 358218 w 829755"/>
              <a:gd name="connsiteY49" fmla="*/ 197963 h 2139885"/>
              <a:gd name="connsiteX50" fmla="*/ 320511 w 829755"/>
              <a:gd name="connsiteY50" fmla="*/ 169683 h 2139885"/>
              <a:gd name="connsiteX51" fmla="*/ 226243 w 829755"/>
              <a:gd name="connsiteY51" fmla="*/ 131975 h 2139885"/>
              <a:gd name="connsiteX52" fmla="*/ 207389 w 829755"/>
              <a:gd name="connsiteY52" fmla="*/ 103695 h 2139885"/>
              <a:gd name="connsiteX53" fmla="*/ 179109 w 829755"/>
              <a:gd name="connsiteY53" fmla="*/ 75415 h 2139885"/>
              <a:gd name="connsiteX54" fmla="*/ 122548 w 829755"/>
              <a:gd name="connsiteY54" fmla="*/ 56561 h 2139885"/>
              <a:gd name="connsiteX55" fmla="*/ 75414 w 829755"/>
              <a:gd name="connsiteY55" fmla="*/ 9427 h 2139885"/>
              <a:gd name="connsiteX56" fmla="*/ 0 w 829755"/>
              <a:gd name="connsiteY56" fmla="*/ 0 h 2139885"/>
              <a:gd name="connsiteX0" fmla="*/ 810705 w 829755"/>
              <a:gd name="connsiteY0" fmla="*/ 2139885 h 2139885"/>
              <a:gd name="connsiteX1" fmla="*/ 782425 w 829755"/>
              <a:gd name="connsiteY1" fmla="*/ 2083324 h 2139885"/>
              <a:gd name="connsiteX2" fmla="*/ 735290 w 829755"/>
              <a:gd name="connsiteY2" fmla="*/ 2064470 h 2139885"/>
              <a:gd name="connsiteX3" fmla="*/ 707010 w 829755"/>
              <a:gd name="connsiteY3" fmla="*/ 2064470 h 2139885"/>
              <a:gd name="connsiteX4" fmla="*/ 688156 w 829755"/>
              <a:gd name="connsiteY4" fmla="*/ 2036190 h 2139885"/>
              <a:gd name="connsiteX5" fmla="*/ 688156 w 829755"/>
              <a:gd name="connsiteY5" fmla="*/ 1998483 h 2139885"/>
              <a:gd name="connsiteX6" fmla="*/ 716437 w 829755"/>
              <a:gd name="connsiteY6" fmla="*/ 1970202 h 2139885"/>
              <a:gd name="connsiteX7" fmla="*/ 669303 w 829755"/>
              <a:gd name="connsiteY7" fmla="*/ 1913641 h 2139885"/>
              <a:gd name="connsiteX8" fmla="*/ 711870 w 829755"/>
              <a:gd name="connsiteY8" fmla="*/ 1854895 h 2139885"/>
              <a:gd name="connsiteX9" fmla="*/ 775575 w 829755"/>
              <a:gd name="connsiteY9" fmla="*/ 1802999 h 2139885"/>
              <a:gd name="connsiteX10" fmla="*/ 810705 w 829755"/>
              <a:gd name="connsiteY10" fmla="*/ 1772239 h 2139885"/>
              <a:gd name="connsiteX11" fmla="*/ 829755 w 829755"/>
              <a:gd name="connsiteY11" fmla="*/ 1736913 h 2139885"/>
              <a:gd name="connsiteX12" fmla="*/ 810705 w 829755"/>
              <a:gd name="connsiteY12" fmla="*/ 1677971 h 2139885"/>
              <a:gd name="connsiteX13" fmla="*/ 801278 w 829755"/>
              <a:gd name="connsiteY13" fmla="*/ 1640264 h 2139885"/>
              <a:gd name="connsiteX14" fmla="*/ 801278 w 829755"/>
              <a:gd name="connsiteY14" fmla="*/ 1611984 h 2139885"/>
              <a:gd name="connsiteX15" fmla="*/ 824698 w 829755"/>
              <a:gd name="connsiteY15" fmla="*/ 1593130 h 2139885"/>
              <a:gd name="connsiteX16" fmla="*/ 820132 w 829755"/>
              <a:gd name="connsiteY16" fmla="*/ 1527142 h 2139885"/>
              <a:gd name="connsiteX17" fmla="*/ 791851 w 829755"/>
              <a:gd name="connsiteY17" fmla="*/ 1508289 h 2139885"/>
              <a:gd name="connsiteX18" fmla="*/ 754144 w 829755"/>
              <a:gd name="connsiteY18" fmla="*/ 1461155 h 2139885"/>
              <a:gd name="connsiteX19" fmla="*/ 728146 w 829755"/>
              <a:gd name="connsiteY19" fmla="*/ 1361928 h 2139885"/>
              <a:gd name="connsiteX20" fmla="*/ 756428 w 829755"/>
              <a:gd name="connsiteY20" fmla="*/ 1286416 h 2139885"/>
              <a:gd name="connsiteX21" fmla="*/ 772998 w 829755"/>
              <a:gd name="connsiteY21" fmla="*/ 1234912 h 2139885"/>
              <a:gd name="connsiteX22" fmla="*/ 744717 w 829755"/>
              <a:gd name="connsiteY22" fmla="*/ 1168924 h 2139885"/>
              <a:gd name="connsiteX23" fmla="*/ 744717 w 829755"/>
              <a:gd name="connsiteY23" fmla="*/ 1131217 h 2139885"/>
              <a:gd name="connsiteX24" fmla="*/ 763571 w 829755"/>
              <a:gd name="connsiteY24" fmla="*/ 1074656 h 2139885"/>
              <a:gd name="connsiteX25" fmla="*/ 763571 w 829755"/>
              <a:gd name="connsiteY25" fmla="*/ 1036949 h 2139885"/>
              <a:gd name="connsiteX26" fmla="*/ 763571 w 829755"/>
              <a:gd name="connsiteY26" fmla="*/ 1008668 h 2139885"/>
              <a:gd name="connsiteX27" fmla="*/ 669303 w 829755"/>
              <a:gd name="connsiteY27" fmla="*/ 1008668 h 2139885"/>
              <a:gd name="connsiteX28" fmla="*/ 565608 w 829755"/>
              <a:gd name="connsiteY28" fmla="*/ 989815 h 2139885"/>
              <a:gd name="connsiteX29" fmla="*/ 518474 w 829755"/>
              <a:gd name="connsiteY29" fmla="*/ 975528 h 2139885"/>
              <a:gd name="connsiteX30" fmla="*/ 452486 w 829755"/>
              <a:gd name="connsiteY30" fmla="*/ 914400 h 2139885"/>
              <a:gd name="connsiteX31" fmla="*/ 414779 w 829755"/>
              <a:gd name="connsiteY31" fmla="*/ 848413 h 2139885"/>
              <a:gd name="connsiteX32" fmla="*/ 405352 w 829755"/>
              <a:gd name="connsiteY32" fmla="*/ 735291 h 2139885"/>
              <a:gd name="connsiteX33" fmla="*/ 433633 w 829755"/>
              <a:gd name="connsiteY33" fmla="*/ 697584 h 2139885"/>
              <a:gd name="connsiteX34" fmla="*/ 433633 w 829755"/>
              <a:gd name="connsiteY34" fmla="*/ 622169 h 2139885"/>
              <a:gd name="connsiteX35" fmla="*/ 480767 w 829755"/>
              <a:gd name="connsiteY35" fmla="*/ 622169 h 2139885"/>
              <a:gd name="connsiteX36" fmla="*/ 641022 w 829755"/>
              <a:gd name="connsiteY36" fmla="*/ 650450 h 2139885"/>
              <a:gd name="connsiteX37" fmla="*/ 688156 w 829755"/>
              <a:gd name="connsiteY37" fmla="*/ 678730 h 2139885"/>
              <a:gd name="connsiteX38" fmla="*/ 716437 w 829755"/>
              <a:gd name="connsiteY38" fmla="*/ 612742 h 2139885"/>
              <a:gd name="connsiteX39" fmla="*/ 763571 w 829755"/>
              <a:gd name="connsiteY39" fmla="*/ 556182 h 2139885"/>
              <a:gd name="connsiteX40" fmla="*/ 763571 w 829755"/>
              <a:gd name="connsiteY40" fmla="*/ 499621 h 2139885"/>
              <a:gd name="connsiteX41" fmla="*/ 791851 w 829755"/>
              <a:gd name="connsiteY41" fmla="*/ 414780 h 2139885"/>
              <a:gd name="connsiteX42" fmla="*/ 744717 w 829755"/>
              <a:gd name="connsiteY42" fmla="*/ 414780 h 2139885"/>
              <a:gd name="connsiteX43" fmla="*/ 688156 w 829755"/>
              <a:gd name="connsiteY43" fmla="*/ 348792 h 2139885"/>
              <a:gd name="connsiteX44" fmla="*/ 622169 w 829755"/>
              <a:gd name="connsiteY44" fmla="*/ 339365 h 2139885"/>
              <a:gd name="connsiteX45" fmla="*/ 584462 w 829755"/>
              <a:gd name="connsiteY45" fmla="*/ 311085 h 2139885"/>
              <a:gd name="connsiteX46" fmla="*/ 527901 w 829755"/>
              <a:gd name="connsiteY46" fmla="*/ 254524 h 2139885"/>
              <a:gd name="connsiteX47" fmla="*/ 443060 w 829755"/>
              <a:gd name="connsiteY47" fmla="*/ 292231 h 2139885"/>
              <a:gd name="connsiteX48" fmla="*/ 386499 w 829755"/>
              <a:gd name="connsiteY48" fmla="*/ 226243 h 2139885"/>
              <a:gd name="connsiteX49" fmla="*/ 358218 w 829755"/>
              <a:gd name="connsiteY49" fmla="*/ 197963 h 2139885"/>
              <a:gd name="connsiteX50" fmla="*/ 320511 w 829755"/>
              <a:gd name="connsiteY50" fmla="*/ 169683 h 2139885"/>
              <a:gd name="connsiteX51" fmla="*/ 226243 w 829755"/>
              <a:gd name="connsiteY51" fmla="*/ 131975 h 2139885"/>
              <a:gd name="connsiteX52" fmla="*/ 207389 w 829755"/>
              <a:gd name="connsiteY52" fmla="*/ 103695 h 2139885"/>
              <a:gd name="connsiteX53" fmla="*/ 179109 w 829755"/>
              <a:gd name="connsiteY53" fmla="*/ 75415 h 2139885"/>
              <a:gd name="connsiteX54" fmla="*/ 122548 w 829755"/>
              <a:gd name="connsiteY54" fmla="*/ 56561 h 2139885"/>
              <a:gd name="connsiteX55" fmla="*/ 75414 w 829755"/>
              <a:gd name="connsiteY55" fmla="*/ 9427 h 2139885"/>
              <a:gd name="connsiteX56" fmla="*/ 0 w 829755"/>
              <a:gd name="connsiteY56" fmla="*/ 0 h 2139885"/>
              <a:gd name="connsiteX0" fmla="*/ 810705 w 829755"/>
              <a:gd name="connsiteY0" fmla="*/ 2139885 h 2139885"/>
              <a:gd name="connsiteX1" fmla="*/ 782425 w 829755"/>
              <a:gd name="connsiteY1" fmla="*/ 2083324 h 2139885"/>
              <a:gd name="connsiteX2" fmla="*/ 735290 w 829755"/>
              <a:gd name="connsiteY2" fmla="*/ 2064470 h 2139885"/>
              <a:gd name="connsiteX3" fmla="*/ 707010 w 829755"/>
              <a:gd name="connsiteY3" fmla="*/ 2064470 h 2139885"/>
              <a:gd name="connsiteX4" fmla="*/ 688156 w 829755"/>
              <a:gd name="connsiteY4" fmla="*/ 2036190 h 2139885"/>
              <a:gd name="connsiteX5" fmla="*/ 688156 w 829755"/>
              <a:gd name="connsiteY5" fmla="*/ 1998483 h 2139885"/>
              <a:gd name="connsiteX6" fmla="*/ 716437 w 829755"/>
              <a:gd name="connsiteY6" fmla="*/ 1970202 h 2139885"/>
              <a:gd name="connsiteX7" fmla="*/ 669303 w 829755"/>
              <a:gd name="connsiteY7" fmla="*/ 1913641 h 2139885"/>
              <a:gd name="connsiteX8" fmla="*/ 711870 w 829755"/>
              <a:gd name="connsiteY8" fmla="*/ 1854895 h 2139885"/>
              <a:gd name="connsiteX9" fmla="*/ 775575 w 829755"/>
              <a:gd name="connsiteY9" fmla="*/ 1802999 h 2139885"/>
              <a:gd name="connsiteX10" fmla="*/ 810705 w 829755"/>
              <a:gd name="connsiteY10" fmla="*/ 1772239 h 2139885"/>
              <a:gd name="connsiteX11" fmla="*/ 829755 w 829755"/>
              <a:gd name="connsiteY11" fmla="*/ 1736913 h 2139885"/>
              <a:gd name="connsiteX12" fmla="*/ 810705 w 829755"/>
              <a:gd name="connsiteY12" fmla="*/ 1677971 h 2139885"/>
              <a:gd name="connsiteX13" fmla="*/ 801278 w 829755"/>
              <a:gd name="connsiteY13" fmla="*/ 1640264 h 2139885"/>
              <a:gd name="connsiteX14" fmla="*/ 801278 w 829755"/>
              <a:gd name="connsiteY14" fmla="*/ 1611984 h 2139885"/>
              <a:gd name="connsiteX15" fmla="*/ 824698 w 829755"/>
              <a:gd name="connsiteY15" fmla="*/ 1593130 h 2139885"/>
              <a:gd name="connsiteX16" fmla="*/ 820132 w 829755"/>
              <a:gd name="connsiteY16" fmla="*/ 1527142 h 2139885"/>
              <a:gd name="connsiteX17" fmla="*/ 791851 w 829755"/>
              <a:gd name="connsiteY17" fmla="*/ 1508289 h 2139885"/>
              <a:gd name="connsiteX18" fmla="*/ 754144 w 829755"/>
              <a:gd name="connsiteY18" fmla="*/ 1461155 h 2139885"/>
              <a:gd name="connsiteX19" fmla="*/ 728146 w 829755"/>
              <a:gd name="connsiteY19" fmla="*/ 1361928 h 2139885"/>
              <a:gd name="connsiteX20" fmla="*/ 756428 w 829755"/>
              <a:gd name="connsiteY20" fmla="*/ 1286416 h 2139885"/>
              <a:gd name="connsiteX21" fmla="*/ 772998 w 829755"/>
              <a:gd name="connsiteY21" fmla="*/ 1234912 h 2139885"/>
              <a:gd name="connsiteX22" fmla="*/ 744717 w 829755"/>
              <a:gd name="connsiteY22" fmla="*/ 1168924 h 2139885"/>
              <a:gd name="connsiteX23" fmla="*/ 744717 w 829755"/>
              <a:gd name="connsiteY23" fmla="*/ 1131217 h 2139885"/>
              <a:gd name="connsiteX24" fmla="*/ 763571 w 829755"/>
              <a:gd name="connsiteY24" fmla="*/ 1074656 h 2139885"/>
              <a:gd name="connsiteX25" fmla="*/ 763571 w 829755"/>
              <a:gd name="connsiteY25" fmla="*/ 1036949 h 2139885"/>
              <a:gd name="connsiteX26" fmla="*/ 763571 w 829755"/>
              <a:gd name="connsiteY26" fmla="*/ 1008668 h 2139885"/>
              <a:gd name="connsiteX27" fmla="*/ 669303 w 829755"/>
              <a:gd name="connsiteY27" fmla="*/ 1008668 h 2139885"/>
              <a:gd name="connsiteX28" fmla="*/ 565608 w 829755"/>
              <a:gd name="connsiteY28" fmla="*/ 989815 h 2139885"/>
              <a:gd name="connsiteX29" fmla="*/ 518474 w 829755"/>
              <a:gd name="connsiteY29" fmla="*/ 975528 h 2139885"/>
              <a:gd name="connsiteX30" fmla="*/ 452486 w 829755"/>
              <a:gd name="connsiteY30" fmla="*/ 914400 h 2139885"/>
              <a:gd name="connsiteX31" fmla="*/ 414779 w 829755"/>
              <a:gd name="connsiteY31" fmla="*/ 848413 h 2139885"/>
              <a:gd name="connsiteX32" fmla="*/ 405352 w 829755"/>
              <a:gd name="connsiteY32" fmla="*/ 735291 h 2139885"/>
              <a:gd name="connsiteX33" fmla="*/ 433633 w 829755"/>
              <a:gd name="connsiteY33" fmla="*/ 697584 h 2139885"/>
              <a:gd name="connsiteX34" fmla="*/ 433633 w 829755"/>
              <a:gd name="connsiteY34" fmla="*/ 622169 h 2139885"/>
              <a:gd name="connsiteX35" fmla="*/ 480767 w 829755"/>
              <a:gd name="connsiteY35" fmla="*/ 622169 h 2139885"/>
              <a:gd name="connsiteX36" fmla="*/ 542042 w 829755"/>
              <a:gd name="connsiteY36" fmla="*/ 630688 h 2139885"/>
              <a:gd name="connsiteX37" fmla="*/ 641022 w 829755"/>
              <a:gd name="connsiteY37" fmla="*/ 650450 h 2139885"/>
              <a:gd name="connsiteX38" fmla="*/ 688156 w 829755"/>
              <a:gd name="connsiteY38" fmla="*/ 678730 h 2139885"/>
              <a:gd name="connsiteX39" fmla="*/ 716437 w 829755"/>
              <a:gd name="connsiteY39" fmla="*/ 612742 h 2139885"/>
              <a:gd name="connsiteX40" fmla="*/ 763571 w 829755"/>
              <a:gd name="connsiteY40" fmla="*/ 556182 h 2139885"/>
              <a:gd name="connsiteX41" fmla="*/ 763571 w 829755"/>
              <a:gd name="connsiteY41" fmla="*/ 499621 h 2139885"/>
              <a:gd name="connsiteX42" fmla="*/ 791851 w 829755"/>
              <a:gd name="connsiteY42" fmla="*/ 414780 h 2139885"/>
              <a:gd name="connsiteX43" fmla="*/ 744717 w 829755"/>
              <a:gd name="connsiteY43" fmla="*/ 414780 h 2139885"/>
              <a:gd name="connsiteX44" fmla="*/ 688156 w 829755"/>
              <a:gd name="connsiteY44" fmla="*/ 348792 h 2139885"/>
              <a:gd name="connsiteX45" fmla="*/ 622169 w 829755"/>
              <a:gd name="connsiteY45" fmla="*/ 339365 h 2139885"/>
              <a:gd name="connsiteX46" fmla="*/ 584462 w 829755"/>
              <a:gd name="connsiteY46" fmla="*/ 311085 h 2139885"/>
              <a:gd name="connsiteX47" fmla="*/ 527901 w 829755"/>
              <a:gd name="connsiteY47" fmla="*/ 254524 h 2139885"/>
              <a:gd name="connsiteX48" fmla="*/ 443060 w 829755"/>
              <a:gd name="connsiteY48" fmla="*/ 292231 h 2139885"/>
              <a:gd name="connsiteX49" fmla="*/ 386499 w 829755"/>
              <a:gd name="connsiteY49" fmla="*/ 226243 h 2139885"/>
              <a:gd name="connsiteX50" fmla="*/ 358218 w 829755"/>
              <a:gd name="connsiteY50" fmla="*/ 197963 h 2139885"/>
              <a:gd name="connsiteX51" fmla="*/ 320511 w 829755"/>
              <a:gd name="connsiteY51" fmla="*/ 169683 h 2139885"/>
              <a:gd name="connsiteX52" fmla="*/ 226243 w 829755"/>
              <a:gd name="connsiteY52" fmla="*/ 131975 h 2139885"/>
              <a:gd name="connsiteX53" fmla="*/ 207389 w 829755"/>
              <a:gd name="connsiteY53" fmla="*/ 103695 h 2139885"/>
              <a:gd name="connsiteX54" fmla="*/ 179109 w 829755"/>
              <a:gd name="connsiteY54" fmla="*/ 75415 h 2139885"/>
              <a:gd name="connsiteX55" fmla="*/ 122548 w 829755"/>
              <a:gd name="connsiteY55" fmla="*/ 56561 h 2139885"/>
              <a:gd name="connsiteX56" fmla="*/ 75414 w 829755"/>
              <a:gd name="connsiteY56" fmla="*/ 9427 h 2139885"/>
              <a:gd name="connsiteX57" fmla="*/ 0 w 829755"/>
              <a:gd name="connsiteY57" fmla="*/ 0 h 2139885"/>
              <a:gd name="connsiteX0" fmla="*/ 810705 w 829755"/>
              <a:gd name="connsiteY0" fmla="*/ 2139885 h 2139885"/>
              <a:gd name="connsiteX1" fmla="*/ 782425 w 829755"/>
              <a:gd name="connsiteY1" fmla="*/ 2083324 h 2139885"/>
              <a:gd name="connsiteX2" fmla="*/ 735290 w 829755"/>
              <a:gd name="connsiteY2" fmla="*/ 2064470 h 2139885"/>
              <a:gd name="connsiteX3" fmla="*/ 707010 w 829755"/>
              <a:gd name="connsiteY3" fmla="*/ 2064470 h 2139885"/>
              <a:gd name="connsiteX4" fmla="*/ 688156 w 829755"/>
              <a:gd name="connsiteY4" fmla="*/ 2036190 h 2139885"/>
              <a:gd name="connsiteX5" fmla="*/ 688156 w 829755"/>
              <a:gd name="connsiteY5" fmla="*/ 1998483 h 2139885"/>
              <a:gd name="connsiteX6" fmla="*/ 716437 w 829755"/>
              <a:gd name="connsiteY6" fmla="*/ 1970202 h 2139885"/>
              <a:gd name="connsiteX7" fmla="*/ 669303 w 829755"/>
              <a:gd name="connsiteY7" fmla="*/ 1913641 h 2139885"/>
              <a:gd name="connsiteX8" fmla="*/ 711870 w 829755"/>
              <a:gd name="connsiteY8" fmla="*/ 1854895 h 2139885"/>
              <a:gd name="connsiteX9" fmla="*/ 775575 w 829755"/>
              <a:gd name="connsiteY9" fmla="*/ 1802999 h 2139885"/>
              <a:gd name="connsiteX10" fmla="*/ 810705 w 829755"/>
              <a:gd name="connsiteY10" fmla="*/ 1772239 h 2139885"/>
              <a:gd name="connsiteX11" fmla="*/ 829755 w 829755"/>
              <a:gd name="connsiteY11" fmla="*/ 1736913 h 2139885"/>
              <a:gd name="connsiteX12" fmla="*/ 810705 w 829755"/>
              <a:gd name="connsiteY12" fmla="*/ 1677971 h 2139885"/>
              <a:gd name="connsiteX13" fmla="*/ 801278 w 829755"/>
              <a:gd name="connsiteY13" fmla="*/ 1640264 h 2139885"/>
              <a:gd name="connsiteX14" fmla="*/ 801278 w 829755"/>
              <a:gd name="connsiteY14" fmla="*/ 1611984 h 2139885"/>
              <a:gd name="connsiteX15" fmla="*/ 824698 w 829755"/>
              <a:gd name="connsiteY15" fmla="*/ 1593130 h 2139885"/>
              <a:gd name="connsiteX16" fmla="*/ 820132 w 829755"/>
              <a:gd name="connsiteY16" fmla="*/ 1527142 h 2139885"/>
              <a:gd name="connsiteX17" fmla="*/ 791851 w 829755"/>
              <a:gd name="connsiteY17" fmla="*/ 1508289 h 2139885"/>
              <a:gd name="connsiteX18" fmla="*/ 754144 w 829755"/>
              <a:gd name="connsiteY18" fmla="*/ 1461155 h 2139885"/>
              <a:gd name="connsiteX19" fmla="*/ 728146 w 829755"/>
              <a:gd name="connsiteY19" fmla="*/ 1361928 h 2139885"/>
              <a:gd name="connsiteX20" fmla="*/ 756428 w 829755"/>
              <a:gd name="connsiteY20" fmla="*/ 1286416 h 2139885"/>
              <a:gd name="connsiteX21" fmla="*/ 772998 w 829755"/>
              <a:gd name="connsiteY21" fmla="*/ 1234912 h 2139885"/>
              <a:gd name="connsiteX22" fmla="*/ 744717 w 829755"/>
              <a:gd name="connsiteY22" fmla="*/ 1168924 h 2139885"/>
              <a:gd name="connsiteX23" fmla="*/ 744717 w 829755"/>
              <a:gd name="connsiteY23" fmla="*/ 1131217 h 2139885"/>
              <a:gd name="connsiteX24" fmla="*/ 763571 w 829755"/>
              <a:gd name="connsiteY24" fmla="*/ 1074656 h 2139885"/>
              <a:gd name="connsiteX25" fmla="*/ 763571 w 829755"/>
              <a:gd name="connsiteY25" fmla="*/ 1036949 h 2139885"/>
              <a:gd name="connsiteX26" fmla="*/ 763571 w 829755"/>
              <a:gd name="connsiteY26" fmla="*/ 1008668 h 2139885"/>
              <a:gd name="connsiteX27" fmla="*/ 669303 w 829755"/>
              <a:gd name="connsiteY27" fmla="*/ 1008668 h 2139885"/>
              <a:gd name="connsiteX28" fmla="*/ 565608 w 829755"/>
              <a:gd name="connsiteY28" fmla="*/ 989815 h 2139885"/>
              <a:gd name="connsiteX29" fmla="*/ 518474 w 829755"/>
              <a:gd name="connsiteY29" fmla="*/ 975528 h 2139885"/>
              <a:gd name="connsiteX30" fmla="*/ 452486 w 829755"/>
              <a:gd name="connsiteY30" fmla="*/ 914400 h 2139885"/>
              <a:gd name="connsiteX31" fmla="*/ 414779 w 829755"/>
              <a:gd name="connsiteY31" fmla="*/ 848413 h 2139885"/>
              <a:gd name="connsiteX32" fmla="*/ 405352 w 829755"/>
              <a:gd name="connsiteY32" fmla="*/ 735291 h 2139885"/>
              <a:gd name="connsiteX33" fmla="*/ 433633 w 829755"/>
              <a:gd name="connsiteY33" fmla="*/ 697584 h 2139885"/>
              <a:gd name="connsiteX34" fmla="*/ 433633 w 829755"/>
              <a:gd name="connsiteY34" fmla="*/ 622169 h 2139885"/>
              <a:gd name="connsiteX35" fmla="*/ 480767 w 829755"/>
              <a:gd name="connsiteY35" fmla="*/ 622169 h 2139885"/>
              <a:gd name="connsiteX36" fmla="*/ 577761 w 829755"/>
              <a:gd name="connsiteY36" fmla="*/ 637832 h 2139885"/>
              <a:gd name="connsiteX37" fmla="*/ 641022 w 829755"/>
              <a:gd name="connsiteY37" fmla="*/ 650450 h 2139885"/>
              <a:gd name="connsiteX38" fmla="*/ 688156 w 829755"/>
              <a:gd name="connsiteY38" fmla="*/ 678730 h 2139885"/>
              <a:gd name="connsiteX39" fmla="*/ 716437 w 829755"/>
              <a:gd name="connsiteY39" fmla="*/ 612742 h 2139885"/>
              <a:gd name="connsiteX40" fmla="*/ 763571 w 829755"/>
              <a:gd name="connsiteY40" fmla="*/ 556182 h 2139885"/>
              <a:gd name="connsiteX41" fmla="*/ 763571 w 829755"/>
              <a:gd name="connsiteY41" fmla="*/ 499621 h 2139885"/>
              <a:gd name="connsiteX42" fmla="*/ 791851 w 829755"/>
              <a:gd name="connsiteY42" fmla="*/ 414780 h 2139885"/>
              <a:gd name="connsiteX43" fmla="*/ 744717 w 829755"/>
              <a:gd name="connsiteY43" fmla="*/ 414780 h 2139885"/>
              <a:gd name="connsiteX44" fmla="*/ 688156 w 829755"/>
              <a:gd name="connsiteY44" fmla="*/ 348792 h 2139885"/>
              <a:gd name="connsiteX45" fmla="*/ 622169 w 829755"/>
              <a:gd name="connsiteY45" fmla="*/ 339365 h 2139885"/>
              <a:gd name="connsiteX46" fmla="*/ 584462 w 829755"/>
              <a:gd name="connsiteY46" fmla="*/ 311085 h 2139885"/>
              <a:gd name="connsiteX47" fmla="*/ 527901 w 829755"/>
              <a:gd name="connsiteY47" fmla="*/ 254524 h 2139885"/>
              <a:gd name="connsiteX48" fmla="*/ 443060 w 829755"/>
              <a:gd name="connsiteY48" fmla="*/ 292231 h 2139885"/>
              <a:gd name="connsiteX49" fmla="*/ 386499 w 829755"/>
              <a:gd name="connsiteY49" fmla="*/ 226243 h 2139885"/>
              <a:gd name="connsiteX50" fmla="*/ 358218 w 829755"/>
              <a:gd name="connsiteY50" fmla="*/ 197963 h 2139885"/>
              <a:gd name="connsiteX51" fmla="*/ 320511 w 829755"/>
              <a:gd name="connsiteY51" fmla="*/ 169683 h 2139885"/>
              <a:gd name="connsiteX52" fmla="*/ 226243 w 829755"/>
              <a:gd name="connsiteY52" fmla="*/ 131975 h 2139885"/>
              <a:gd name="connsiteX53" fmla="*/ 207389 w 829755"/>
              <a:gd name="connsiteY53" fmla="*/ 103695 h 2139885"/>
              <a:gd name="connsiteX54" fmla="*/ 179109 w 829755"/>
              <a:gd name="connsiteY54" fmla="*/ 75415 h 2139885"/>
              <a:gd name="connsiteX55" fmla="*/ 122548 w 829755"/>
              <a:gd name="connsiteY55" fmla="*/ 56561 h 2139885"/>
              <a:gd name="connsiteX56" fmla="*/ 75414 w 829755"/>
              <a:gd name="connsiteY56" fmla="*/ 9427 h 2139885"/>
              <a:gd name="connsiteX57" fmla="*/ 0 w 829755"/>
              <a:gd name="connsiteY57" fmla="*/ 0 h 2139885"/>
              <a:gd name="connsiteX0" fmla="*/ 810705 w 829755"/>
              <a:gd name="connsiteY0" fmla="*/ 2139885 h 2139885"/>
              <a:gd name="connsiteX1" fmla="*/ 782425 w 829755"/>
              <a:gd name="connsiteY1" fmla="*/ 2083324 h 2139885"/>
              <a:gd name="connsiteX2" fmla="*/ 735290 w 829755"/>
              <a:gd name="connsiteY2" fmla="*/ 2064470 h 2139885"/>
              <a:gd name="connsiteX3" fmla="*/ 707010 w 829755"/>
              <a:gd name="connsiteY3" fmla="*/ 2064470 h 2139885"/>
              <a:gd name="connsiteX4" fmla="*/ 688156 w 829755"/>
              <a:gd name="connsiteY4" fmla="*/ 2036190 h 2139885"/>
              <a:gd name="connsiteX5" fmla="*/ 688156 w 829755"/>
              <a:gd name="connsiteY5" fmla="*/ 1998483 h 2139885"/>
              <a:gd name="connsiteX6" fmla="*/ 716437 w 829755"/>
              <a:gd name="connsiteY6" fmla="*/ 1970202 h 2139885"/>
              <a:gd name="connsiteX7" fmla="*/ 669303 w 829755"/>
              <a:gd name="connsiteY7" fmla="*/ 1913641 h 2139885"/>
              <a:gd name="connsiteX8" fmla="*/ 711870 w 829755"/>
              <a:gd name="connsiteY8" fmla="*/ 1854895 h 2139885"/>
              <a:gd name="connsiteX9" fmla="*/ 775575 w 829755"/>
              <a:gd name="connsiteY9" fmla="*/ 1802999 h 2139885"/>
              <a:gd name="connsiteX10" fmla="*/ 810705 w 829755"/>
              <a:gd name="connsiteY10" fmla="*/ 1772239 h 2139885"/>
              <a:gd name="connsiteX11" fmla="*/ 829755 w 829755"/>
              <a:gd name="connsiteY11" fmla="*/ 1736913 h 2139885"/>
              <a:gd name="connsiteX12" fmla="*/ 810705 w 829755"/>
              <a:gd name="connsiteY12" fmla="*/ 1677971 h 2139885"/>
              <a:gd name="connsiteX13" fmla="*/ 801278 w 829755"/>
              <a:gd name="connsiteY13" fmla="*/ 1640264 h 2139885"/>
              <a:gd name="connsiteX14" fmla="*/ 801278 w 829755"/>
              <a:gd name="connsiteY14" fmla="*/ 1611984 h 2139885"/>
              <a:gd name="connsiteX15" fmla="*/ 824698 w 829755"/>
              <a:gd name="connsiteY15" fmla="*/ 1593130 h 2139885"/>
              <a:gd name="connsiteX16" fmla="*/ 820132 w 829755"/>
              <a:gd name="connsiteY16" fmla="*/ 1527142 h 2139885"/>
              <a:gd name="connsiteX17" fmla="*/ 791851 w 829755"/>
              <a:gd name="connsiteY17" fmla="*/ 1508289 h 2139885"/>
              <a:gd name="connsiteX18" fmla="*/ 754144 w 829755"/>
              <a:gd name="connsiteY18" fmla="*/ 1461155 h 2139885"/>
              <a:gd name="connsiteX19" fmla="*/ 728146 w 829755"/>
              <a:gd name="connsiteY19" fmla="*/ 1361928 h 2139885"/>
              <a:gd name="connsiteX20" fmla="*/ 756428 w 829755"/>
              <a:gd name="connsiteY20" fmla="*/ 1286416 h 2139885"/>
              <a:gd name="connsiteX21" fmla="*/ 772998 w 829755"/>
              <a:gd name="connsiteY21" fmla="*/ 1234912 h 2139885"/>
              <a:gd name="connsiteX22" fmla="*/ 744717 w 829755"/>
              <a:gd name="connsiteY22" fmla="*/ 1168924 h 2139885"/>
              <a:gd name="connsiteX23" fmla="*/ 744717 w 829755"/>
              <a:gd name="connsiteY23" fmla="*/ 1131217 h 2139885"/>
              <a:gd name="connsiteX24" fmla="*/ 763571 w 829755"/>
              <a:gd name="connsiteY24" fmla="*/ 1074656 h 2139885"/>
              <a:gd name="connsiteX25" fmla="*/ 763571 w 829755"/>
              <a:gd name="connsiteY25" fmla="*/ 1036949 h 2139885"/>
              <a:gd name="connsiteX26" fmla="*/ 763571 w 829755"/>
              <a:gd name="connsiteY26" fmla="*/ 1008668 h 2139885"/>
              <a:gd name="connsiteX27" fmla="*/ 669303 w 829755"/>
              <a:gd name="connsiteY27" fmla="*/ 1008668 h 2139885"/>
              <a:gd name="connsiteX28" fmla="*/ 565608 w 829755"/>
              <a:gd name="connsiteY28" fmla="*/ 989815 h 2139885"/>
              <a:gd name="connsiteX29" fmla="*/ 518474 w 829755"/>
              <a:gd name="connsiteY29" fmla="*/ 975528 h 2139885"/>
              <a:gd name="connsiteX30" fmla="*/ 452486 w 829755"/>
              <a:gd name="connsiteY30" fmla="*/ 914400 h 2139885"/>
              <a:gd name="connsiteX31" fmla="*/ 414779 w 829755"/>
              <a:gd name="connsiteY31" fmla="*/ 848413 h 2139885"/>
              <a:gd name="connsiteX32" fmla="*/ 405352 w 829755"/>
              <a:gd name="connsiteY32" fmla="*/ 735291 h 2139885"/>
              <a:gd name="connsiteX33" fmla="*/ 433633 w 829755"/>
              <a:gd name="connsiteY33" fmla="*/ 697584 h 2139885"/>
              <a:gd name="connsiteX34" fmla="*/ 433633 w 829755"/>
              <a:gd name="connsiteY34" fmla="*/ 622169 h 2139885"/>
              <a:gd name="connsiteX35" fmla="*/ 480767 w 829755"/>
              <a:gd name="connsiteY35" fmla="*/ 622169 h 2139885"/>
              <a:gd name="connsiteX36" fmla="*/ 577761 w 829755"/>
              <a:gd name="connsiteY36" fmla="*/ 637832 h 2139885"/>
              <a:gd name="connsiteX37" fmla="*/ 641022 w 829755"/>
              <a:gd name="connsiteY37" fmla="*/ 664738 h 2139885"/>
              <a:gd name="connsiteX38" fmla="*/ 688156 w 829755"/>
              <a:gd name="connsiteY38" fmla="*/ 678730 h 2139885"/>
              <a:gd name="connsiteX39" fmla="*/ 716437 w 829755"/>
              <a:gd name="connsiteY39" fmla="*/ 612742 h 2139885"/>
              <a:gd name="connsiteX40" fmla="*/ 763571 w 829755"/>
              <a:gd name="connsiteY40" fmla="*/ 556182 h 2139885"/>
              <a:gd name="connsiteX41" fmla="*/ 763571 w 829755"/>
              <a:gd name="connsiteY41" fmla="*/ 499621 h 2139885"/>
              <a:gd name="connsiteX42" fmla="*/ 791851 w 829755"/>
              <a:gd name="connsiteY42" fmla="*/ 414780 h 2139885"/>
              <a:gd name="connsiteX43" fmla="*/ 744717 w 829755"/>
              <a:gd name="connsiteY43" fmla="*/ 414780 h 2139885"/>
              <a:gd name="connsiteX44" fmla="*/ 688156 w 829755"/>
              <a:gd name="connsiteY44" fmla="*/ 348792 h 2139885"/>
              <a:gd name="connsiteX45" fmla="*/ 622169 w 829755"/>
              <a:gd name="connsiteY45" fmla="*/ 339365 h 2139885"/>
              <a:gd name="connsiteX46" fmla="*/ 584462 w 829755"/>
              <a:gd name="connsiteY46" fmla="*/ 311085 h 2139885"/>
              <a:gd name="connsiteX47" fmla="*/ 527901 w 829755"/>
              <a:gd name="connsiteY47" fmla="*/ 254524 h 2139885"/>
              <a:gd name="connsiteX48" fmla="*/ 443060 w 829755"/>
              <a:gd name="connsiteY48" fmla="*/ 292231 h 2139885"/>
              <a:gd name="connsiteX49" fmla="*/ 386499 w 829755"/>
              <a:gd name="connsiteY49" fmla="*/ 226243 h 2139885"/>
              <a:gd name="connsiteX50" fmla="*/ 358218 w 829755"/>
              <a:gd name="connsiteY50" fmla="*/ 197963 h 2139885"/>
              <a:gd name="connsiteX51" fmla="*/ 320511 w 829755"/>
              <a:gd name="connsiteY51" fmla="*/ 169683 h 2139885"/>
              <a:gd name="connsiteX52" fmla="*/ 226243 w 829755"/>
              <a:gd name="connsiteY52" fmla="*/ 131975 h 2139885"/>
              <a:gd name="connsiteX53" fmla="*/ 207389 w 829755"/>
              <a:gd name="connsiteY53" fmla="*/ 103695 h 2139885"/>
              <a:gd name="connsiteX54" fmla="*/ 179109 w 829755"/>
              <a:gd name="connsiteY54" fmla="*/ 75415 h 2139885"/>
              <a:gd name="connsiteX55" fmla="*/ 122548 w 829755"/>
              <a:gd name="connsiteY55" fmla="*/ 56561 h 2139885"/>
              <a:gd name="connsiteX56" fmla="*/ 75414 w 829755"/>
              <a:gd name="connsiteY56" fmla="*/ 9427 h 2139885"/>
              <a:gd name="connsiteX57" fmla="*/ 0 w 829755"/>
              <a:gd name="connsiteY57" fmla="*/ 0 h 2139885"/>
              <a:gd name="connsiteX0" fmla="*/ 810705 w 829755"/>
              <a:gd name="connsiteY0" fmla="*/ 2139885 h 2139885"/>
              <a:gd name="connsiteX1" fmla="*/ 782425 w 829755"/>
              <a:gd name="connsiteY1" fmla="*/ 2083324 h 2139885"/>
              <a:gd name="connsiteX2" fmla="*/ 735290 w 829755"/>
              <a:gd name="connsiteY2" fmla="*/ 2064470 h 2139885"/>
              <a:gd name="connsiteX3" fmla="*/ 707010 w 829755"/>
              <a:gd name="connsiteY3" fmla="*/ 2064470 h 2139885"/>
              <a:gd name="connsiteX4" fmla="*/ 688156 w 829755"/>
              <a:gd name="connsiteY4" fmla="*/ 2036190 h 2139885"/>
              <a:gd name="connsiteX5" fmla="*/ 688156 w 829755"/>
              <a:gd name="connsiteY5" fmla="*/ 1998483 h 2139885"/>
              <a:gd name="connsiteX6" fmla="*/ 716437 w 829755"/>
              <a:gd name="connsiteY6" fmla="*/ 1970202 h 2139885"/>
              <a:gd name="connsiteX7" fmla="*/ 669303 w 829755"/>
              <a:gd name="connsiteY7" fmla="*/ 1913641 h 2139885"/>
              <a:gd name="connsiteX8" fmla="*/ 711870 w 829755"/>
              <a:gd name="connsiteY8" fmla="*/ 1854895 h 2139885"/>
              <a:gd name="connsiteX9" fmla="*/ 775575 w 829755"/>
              <a:gd name="connsiteY9" fmla="*/ 1802999 h 2139885"/>
              <a:gd name="connsiteX10" fmla="*/ 810705 w 829755"/>
              <a:gd name="connsiteY10" fmla="*/ 1772239 h 2139885"/>
              <a:gd name="connsiteX11" fmla="*/ 829755 w 829755"/>
              <a:gd name="connsiteY11" fmla="*/ 1736913 h 2139885"/>
              <a:gd name="connsiteX12" fmla="*/ 810705 w 829755"/>
              <a:gd name="connsiteY12" fmla="*/ 1677971 h 2139885"/>
              <a:gd name="connsiteX13" fmla="*/ 801278 w 829755"/>
              <a:gd name="connsiteY13" fmla="*/ 1640264 h 2139885"/>
              <a:gd name="connsiteX14" fmla="*/ 801278 w 829755"/>
              <a:gd name="connsiteY14" fmla="*/ 1611984 h 2139885"/>
              <a:gd name="connsiteX15" fmla="*/ 824698 w 829755"/>
              <a:gd name="connsiteY15" fmla="*/ 1593130 h 2139885"/>
              <a:gd name="connsiteX16" fmla="*/ 820132 w 829755"/>
              <a:gd name="connsiteY16" fmla="*/ 1527142 h 2139885"/>
              <a:gd name="connsiteX17" fmla="*/ 791851 w 829755"/>
              <a:gd name="connsiteY17" fmla="*/ 1508289 h 2139885"/>
              <a:gd name="connsiteX18" fmla="*/ 754144 w 829755"/>
              <a:gd name="connsiteY18" fmla="*/ 1461155 h 2139885"/>
              <a:gd name="connsiteX19" fmla="*/ 728146 w 829755"/>
              <a:gd name="connsiteY19" fmla="*/ 1361928 h 2139885"/>
              <a:gd name="connsiteX20" fmla="*/ 756428 w 829755"/>
              <a:gd name="connsiteY20" fmla="*/ 1286416 h 2139885"/>
              <a:gd name="connsiteX21" fmla="*/ 772998 w 829755"/>
              <a:gd name="connsiteY21" fmla="*/ 1234912 h 2139885"/>
              <a:gd name="connsiteX22" fmla="*/ 744717 w 829755"/>
              <a:gd name="connsiteY22" fmla="*/ 1168924 h 2139885"/>
              <a:gd name="connsiteX23" fmla="*/ 744717 w 829755"/>
              <a:gd name="connsiteY23" fmla="*/ 1131217 h 2139885"/>
              <a:gd name="connsiteX24" fmla="*/ 763571 w 829755"/>
              <a:gd name="connsiteY24" fmla="*/ 1074656 h 2139885"/>
              <a:gd name="connsiteX25" fmla="*/ 763571 w 829755"/>
              <a:gd name="connsiteY25" fmla="*/ 1036949 h 2139885"/>
              <a:gd name="connsiteX26" fmla="*/ 763571 w 829755"/>
              <a:gd name="connsiteY26" fmla="*/ 1008668 h 2139885"/>
              <a:gd name="connsiteX27" fmla="*/ 669303 w 829755"/>
              <a:gd name="connsiteY27" fmla="*/ 1008668 h 2139885"/>
              <a:gd name="connsiteX28" fmla="*/ 565608 w 829755"/>
              <a:gd name="connsiteY28" fmla="*/ 989815 h 2139885"/>
              <a:gd name="connsiteX29" fmla="*/ 518474 w 829755"/>
              <a:gd name="connsiteY29" fmla="*/ 975528 h 2139885"/>
              <a:gd name="connsiteX30" fmla="*/ 452486 w 829755"/>
              <a:gd name="connsiteY30" fmla="*/ 914400 h 2139885"/>
              <a:gd name="connsiteX31" fmla="*/ 414779 w 829755"/>
              <a:gd name="connsiteY31" fmla="*/ 848413 h 2139885"/>
              <a:gd name="connsiteX32" fmla="*/ 405352 w 829755"/>
              <a:gd name="connsiteY32" fmla="*/ 735291 h 2139885"/>
              <a:gd name="connsiteX33" fmla="*/ 433633 w 829755"/>
              <a:gd name="connsiteY33" fmla="*/ 697584 h 2139885"/>
              <a:gd name="connsiteX34" fmla="*/ 433633 w 829755"/>
              <a:gd name="connsiteY34" fmla="*/ 622169 h 2139885"/>
              <a:gd name="connsiteX35" fmla="*/ 480767 w 829755"/>
              <a:gd name="connsiteY35" fmla="*/ 622169 h 2139885"/>
              <a:gd name="connsiteX36" fmla="*/ 577761 w 829755"/>
              <a:gd name="connsiteY36" fmla="*/ 637832 h 2139885"/>
              <a:gd name="connsiteX37" fmla="*/ 641022 w 829755"/>
              <a:gd name="connsiteY37" fmla="*/ 664738 h 2139885"/>
              <a:gd name="connsiteX38" fmla="*/ 678631 w 829755"/>
              <a:gd name="connsiteY38" fmla="*/ 690637 h 2139885"/>
              <a:gd name="connsiteX39" fmla="*/ 716437 w 829755"/>
              <a:gd name="connsiteY39" fmla="*/ 612742 h 2139885"/>
              <a:gd name="connsiteX40" fmla="*/ 763571 w 829755"/>
              <a:gd name="connsiteY40" fmla="*/ 556182 h 2139885"/>
              <a:gd name="connsiteX41" fmla="*/ 763571 w 829755"/>
              <a:gd name="connsiteY41" fmla="*/ 499621 h 2139885"/>
              <a:gd name="connsiteX42" fmla="*/ 791851 w 829755"/>
              <a:gd name="connsiteY42" fmla="*/ 414780 h 2139885"/>
              <a:gd name="connsiteX43" fmla="*/ 744717 w 829755"/>
              <a:gd name="connsiteY43" fmla="*/ 414780 h 2139885"/>
              <a:gd name="connsiteX44" fmla="*/ 688156 w 829755"/>
              <a:gd name="connsiteY44" fmla="*/ 348792 h 2139885"/>
              <a:gd name="connsiteX45" fmla="*/ 622169 w 829755"/>
              <a:gd name="connsiteY45" fmla="*/ 339365 h 2139885"/>
              <a:gd name="connsiteX46" fmla="*/ 584462 w 829755"/>
              <a:gd name="connsiteY46" fmla="*/ 311085 h 2139885"/>
              <a:gd name="connsiteX47" fmla="*/ 527901 w 829755"/>
              <a:gd name="connsiteY47" fmla="*/ 254524 h 2139885"/>
              <a:gd name="connsiteX48" fmla="*/ 443060 w 829755"/>
              <a:gd name="connsiteY48" fmla="*/ 292231 h 2139885"/>
              <a:gd name="connsiteX49" fmla="*/ 386499 w 829755"/>
              <a:gd name="connsiteY49" fmla="*/ 226243 h 2139885"/>
              <a:gd name="connsiteX50" fmla="*/ 358218 w 829755"/>
              <a:gd name="connsiteY50" fmla="*/ 197963 h 2139885"/>
              <a:gd name="connsiteX51" fmla="*/ 320511 w 829755"/>
              <a:gd name="connsiteY51" fmla="*/ 169683 h 2139885"/>
              <a:gd name="connsiteX52" fmla="*/ 226243 w 829755"/>
              <a:gd name="connsiteY52" fmla="*/ 131975 h 2139885"/>
              <a:gd name="connsiteX53" fmla="*/ 207389 w 829755"/>
              <a:gd name="connsiteY53" fmla="*/ 103695 h 2139885"/>
              <a:gd name="connsiteX54" fmla="*/ 179109 w 829755"/>
              <a:gd name="connsiteY54" fmla="*/ 75415 h 2139885"/>
              <a:gd name="connsiteX55" fmla="*/ 122548 w 829755"/>
              <a:gd name="connsiteY55" fmla="*/ 56561 h 2139885"/>
              <a:gd name="connsiteX56" fmla="*/ 75414 w 829755"/>
              <a:gd name="connsiteY56" fmla="*/ 9427 h 2139885"/>
              <a:gd name="connsiteX57" fmla="*/ 0 w 829755"/>
              <a:gd name="connsiteY57" fmla="*/ 0 h 2139885"/>
              <a:gd name="connsiteX0" fmla="*/ 810705 w 829755"/>
              <a:gd name="connsiteY0" fmla="*/ 2139885 h 2139885"/>
              <a:gd name="connsiteX1" fmla="*/ 782425 w 829755"/>
              <a:gd name="connsiteY1" fmla="*/ 2083324 h 2139885"/>
              <a:gd name="connsiteX2" fmla="*/ 735290 w 829755"/>
              <a:gd name="connsiteY2" fmla="*/ 2064470 h 2139885"/>
              <a:gd name="connsiteX3" fmla="*/ 707010 w 829755"/>
              <a:gd name="connsiteY3" fmla="*/ 2064470 h 2139885"/>
              <a:gd name="connsiteX4" fmla="*/ 688156 w 829755"/>
              <a:gd name="connsiteY4" fmla="*/ 2036190 h 2139885"/>
              <a:gd name="connsiteX5" fmla="*/ 688156 w 829755"/>
              <a:gd name="connsiteY5" fmla="*/ 1998483 h 2139885"/>
              <a:gd name="connsiteX6" fmla="*/ 716437 w 829755"/>
              <a:gd name="connsiteY6" fmla="*/ 1970202 h 2139885"/>
              <a:gd name="connsiteX7" fmla="*/ 669303 w 829755"/>
              <a:gd name="connsiteY7" fmla="*/ 1913641 h 2139885"/>
              <a:gd name="connsiteX8" fmla="*/ 711870 w 829755"/>
              <a:gd name="connsiteY8" fmla="*/ 1854895 h 2139885"/>
              <a:gd name="connsiteX9" fmla="*/ 775575 w 829755"/>
              <a:gd name="connsiteY9" fmla="*/ 1802999 h 2139885"/>
              <a:gd name="connsiteX10" fmla="*/ 810705 w 829755"/>
              <a:gd name="connsiteY10" fmla="*/ 1772239 h 2139885"/>
              <a:gd name="connsiteX11" fmla="*/ 829755 w 829755"/>
              <a:gd name="connsiteY11" fmla="*/ 1736913 h 2139885"/>
              <a:gd name="connsiteX12" fmla="*/ 810705 w 829755"/>
              <a:gd name="connsiteY12" fmla="*/ 1677971 h 2139885"/>
              <a:gd name="connsiteX13" fmla="*/ 801278 w 829755"/>
              <a:gd name="connsiteY13" fmla="*/ 1640264 h 2139885"/>
              <a:gd name="connsiteX14" fmla="*/ 801278 w 829755"/>
              <a:gd name="connsiteY14" fmla="*/ 1611984 h 2139885"/>
              <a:gd name="connsiteX15" fmla="*/ 824698 w 829755"/>
              <a:gd name="connsiteY15" fmla="*/ 1593130 h 2139885"/>
              <a:gd name="connsiteX16" fmla="*/ 820132 w 829755"/>
              <a:gd name="connsiteY16" fmla="*/ 1527142 h 2139885"/>
              <a:gd name="connsiteX17" fmla="*/ 791851 w 829755"/>
              <a:gd name="connsiteY17" fmla="*/ 1508289 h 2139885"/>
              <a:gd name="connsiteX18" fmla="*/ 754144 w 829755"/>
              <a:gd name="connsiteY18" fmla="*/ 1461155 h 2139885"/>
              <a:gd name="connsiteX19" fmla="*/ 728146 w 829755"/>
              <a:gd name="connsiteY19" fmla="*/ 1361928 h 2139885"/>
              <a:gd name="connsiteX20" fmla="*/ 756428 w 829755"/>
              <a:gd name="connsiteY20" fmla="*/ 1286416 h 2139885"/>
              <a:gd name="connsiteX21" fmla="*/ 772998 w 829755"/>
              <a:gd name="connsiteY21" fmla="*/ 1234912 h 2139885"/>
              <a:gd name="connsiteX22" fmla="*/ 744717 w 829755"/>
              <a:gd name="connsiteY22" fmla="*/ 1168924 h 2139885"/>
              <a:gd name="connsiteX23" fmla="*/ 744717 w 829755"/>
              <a:gd name="connsiteY23" fmla="*/ 1131217 h 2139885"/>
              <a:gd name="connsiteX24" fmla="*/ 763571 w 829755"/>
              <a:gd name="connsiteY24" fmla="*/ 1074656 h 2139885"/>
              <a:gd name="connsiteX25" fmla="*/ 763571 w 829755"/>
              <a:gd name="connsiteY25" fmla="*/ 1036949 h 2139885"/>
              <a:gd name="connsiteX26" fmla="*/ 763571 w 829755"/>
              <a:gd name="connsiteY26" fmla="*/ 1008668 h 2139885"/>
              <a:gd name="connsiteX27" fmla="*/ 669303 w 829755"/>
              <a:gd name="connsiteY27" fmla="*/ 1008668 h 2139885"/>
              <a:gd name="connsiteX28" fmla="*/ 565608 w 829755"/>
              <a:gd name="connsiteY28" fmla="*/ 989815 h 2139885"/>
              <a:gd name="connsiteX29" fmla="*/ 518474 w 829755"/>
              <a:gd name="connsiteY29" fmla="*/ 975528 h 2139885"/>
              <a:gd name="connsiteX30" fmla="*/ 452486 w 829755"/>
              <a:gd name="connsiteY30" fmla="*/ 914400 h 2139885"/>
              <a:gd name="connsiteX31" fmla="*/ 414779 w 829755"/>
              <a:gd name="connsiteY31" fmla="*/ 848413 h 2139885"/>
              <a:gd name="connsiteX32" fmla="*/ 405352 w 829755"/>
              <a:gd name="connsiteY32" fmla="*/ 735291 h 2139885"/>
              <a:gd name="connsiteX33" fmla="*/ 433633 w 829755"/>
              <a:gd name="connsiteY33" fmla="*/ 697584 h 2139885"/>
              <a:gd name="connsiteX34" fmla="*/ 433633 w 829755"/>
              <a:gd name="connsiteY34" fmla="*/ 622169 h 2139885"/>
              <a:gd name="connsiteX35" fmla="*/ 480767 w 829755"/>
              <a:gd name="connsiteY35" fmla="*/ 622169 h 2139885"/>
              <a:gd name="connsiteX36" fmla="*/ 577761 w 829755"/>
              <a:gd name="connsiteY36" fmla="*/ 637832 h 2139885"/>
              <a:gd name="connsiteX37" fmla="*/ 641022 w 829755"/>
              <a:gd name="connsiteY37" fmla="*/ 664738 h 2139885"/>
              <a:gd name="connsiteX38" fmla="*/ 678631 w 829755"/>
              <a:gd name="connsiteY38" fmla="*/ 690637 h 2139885"/>
              <a:gd name="connsiteX39" fmla="*/ 716437 w 829755"/>
              <a:gd name="connsiteY39" fmla="*/ 612742 h 2139885"/>
              <a:gd name="connsiteX40" fmla="*/ 763571 w 829755"/>
              <a:gd name="connsiteY40" fmla="*/ 556182 h 2139885"/>
              <a:gd name="connsiteX41" fmla="*/ 763571 w 829755"/>
              <a:gd name="connsiteY41" fmla="*/ 499621 h 2139885"/>
              <a:gd name="connsiteX42" fmla="*/ 791851 w 829755"/>
              <a:gd name="connsiteY42" fmla="*/ 414780 h 2139885"/>
              <a:gd name="connsiteX43" fmla="*/ 744717 w 829755"/>
              <a:gd name="connsiteY43" fmla="*/ 414780 h 2139885"/>
              <a:gd name="connsiteX44" fmla="*/ 688156 w 829755"/>
              <a:gd name="connsiteY44" fmla="*/ 348792 h 2139885"/>
              <a:gd name="connsiteX45" fmla="*/ 626932 w 829755"/>
              <a:gd name="connsiteY45" fmla="*/ 327459 h 2139885"/>
              <a:gd name="connsiteX46" fmla="*/ 584462 w 829755"/>
              <a:gd name="connsiteY46" fmla="*/ 311085 h 2139885"/>
              <a:gd name="connsiteX47" fmla="*/ 527901 w 829755"/>
              <a:gd name="connsiteY47" fmla="*/ 254524 h 2139885"/>
              <a:gd name="connsiteX48" fmla="*/ 443060 w 829755"/>
              <a:gd name="connsiteY48" fmla="*/ 292231 h 2139885"/>
              <a:gd name="connsiteX49" fmla="*/ 386499 w 829755"/>
              <a:gd name="connsiteY49" fmla="*/ 226243 h 2139885"/>
              <a:gd name="connsiteX50" fmla="*/ 358218 w 829755"/>
              <a:gd name="connsiteY50" fmla="*/ 197963 h 2139885"/>
              <a:gd name="connsiteX51" fmla="*/ 320511 w 829755"/>
              <a:gd name="connsiteY51" fmla="*/ 169683 h 2139885"/>
              <a:gd name="connsiteX52" fmla="*/ 226243 w 829755"/>
              <a:gd name="connsiteY52" fmla="*/ 131975 h 2139885"/>
              <a:gd name="connsiteX53" fmla="*/ 207389 w 829755"/>
              <a:gd name="connsiteY53" fmla="*/ 103695 h 2139885"/>
              <a:gd name="connsiteX54" fmla="*/ 179109 w 829755"/>
              <a:gd name="connsiteY54" fmla="*/ 75415 h 2139885"/>
              <a:gd name="connsiteX55" fmla="*/ 122548 w 829755"/>
              <a:gd name="connsiteY55" fmla="*/ 56561 h 2139885"/>
              <a:gd name="connsiteX56" fmla="*/ 75414 w 829755"/>
              <a:gd name="connsiteY56" fmla="*/ 9427 h 2139885"/>
              <a:gd name="connsiteX57" fmla="*/ 0 w 829755"/>
              <a:gd name="connsiteY57" fmla="*/ 0 h 2139885"/>
              <a:gd name="connsiteX0" fmla="*/ 810705 w 829755"/>
              <a:gd name="connsiteY0" fmla="*/ 2139885 h 2139885"/>
              <a:gd name="connsiteX1" fmla="*/ 782425 w 829755"/>
              <a:gd name="connsiteY1" fmla="*/ 2083324 h 2139885"/>
              <a:gd name="connsiteX2" fmla="*/ 735290 w 829755"/>
              <a:gd name="connsiteY2" fmla="*/ 2064470 h 2139885"/>
              <a:gd name="connsiteX3" fmla="*/ 707010 w 829755"/>
              <a:gd name="connsiteY3" fmla="*/ 2064470 h 2139885"/>
              <a:gd name="connsiteX4" fmla="*/ 688156 w 829755"/>
              <a:gd name="connsiteY4" fmla="*/ 2036190 h 2139885"/>
              <a:gd name="connsiteX5" fmla="*/ 688156 w 829755"/>
              <a:gd name="connsiteY5" fmla="*/ 1998483 h 2139885"/>
              <a:gd name="connsiteX6" fmla="*/ 716437 w 829755"/>
              <a:gd name="connsiteY6" fmla="*/ 1970202 h 2139885"/>
              <a:gd name="connsiteX7" fmla="*/ 669303 w 829755"/>
              <a:gd name="connsiteY7" fmla="*/ 1913641 h 2139885"/>
              <a:gd name="connsiteX8" fmla="*/ 711870 w 829755"/>
              <a:gd name="connsiteY8" fmla="*/ 1854895 h 2139885"/>
              <a:gd name="connsiteX9" fmla="*/ 775575 w 829755"/>
              <a:gd name="connsiteY9" fmla="*/ 1802999 h 2139885"/>
              <a:gd name="connsiteX10" fmla="*/ 810705 w 829755"/>
              <a:gd name="connsiteY10" fmla="*/ 1772239 h 2139885"/>
              <a:gd name="connsiteX11" fmla="*/ 829755 w 829755"/>
              <a:gd name="connsiteY11" fmla="*/ 1736913 h 2139885"/>
              <a:gd name="connsiteX12" fmla="*/ 810705 w 829755"/>
              <a:gd name="connsiteY12" fmla="*/ 1677971 h 2139885"/>
              <a:gd name="connsiteX13" fmla="*/ 801278 w 829755"/>
              <a:gd name="connsiteY13" fmla="*/ 1640264 h 2139885"/>
              <a:gd name="connsiteX14" fmla="*/ 801278 w 829755"/>
              <a:gd name="connsiteY14" fmla="*/ 1611984 h 2139885"/>
              <a:gd name="connsiteX15" fmla="*/ 824698 w 829755"/>
              <a:gd name="connsiteY15" fmla="*/ 1593130 h 2139885"/>
              <a:gd name="connsiteX16" fmla="*/ 820132 w 829755"/>
              <a:gd name="connsiteY16" fmla="*/ 1527142 h 2139885"/>
              <a:gd name="connsiteX17" fmla="*/ 791851 w 829755"/>
              <a:gd name="connsiteY17" fmla="*/ 1508289 h 2139885"/>
              <a:gd name="connsiteX18" fmla="*/ 754144 w 829755"/>
              <a:gd name="connsiteY18" fmla="*/ 1461155 h 2139885"/>
              <a:gd name="connsiteX19" fmla="*/ 728146 w 829755"/>
              <a:gd name="connsiteY19" fmla="*/ 1361928 h 2139885"/>
              <a:gd name="connsiteX20" fmla="*/ 756428 w 829755"/>
              <a:gd name="connsiteY20" fmla="*/ 1286416 h 2139885"/>
              <a:gd name="connsiteX21" fmla="*/ 772998 w 829755"/>
              <a:gd name="connsiteY21" fmla="*/ 1234912 h 2139885"/>
              <a:gd name="connsiteX22" fmla="*/ 744717 w 829755"/>
              <a:gd name="connsiteY22" fmla="*/ 1168924 h 2139885"/>
              <a:gd name="connsiteX23" fmla="*/ 744717 w 829755"/>
              <a:gd name="connsiteY23" fmla="*/ 1131217 h 2139885"/>
              <a:gd name="connsiteX24" fmla="*/ 763571 w 829755"/>
              <a:gd name="connsiteY24" fmla="*/ 1074656 h 2139885"/>
              <a:gd name="connsiteX25" fmla="*/ 763571 w 829755"/>
              <a:gd name="connsiteY25" fmla="*/ 1036949 h 2139885"/>
              <a:gd name="connsiteX26" fmla="*/ 763571 w 829755"/>
              <a:gd name="connsiteY26" fmla="*/ 1008668 h 2139885"/>
              <a:gd name="connsiteX27" fmla="*/ 669303 w 829755"/>
              <a:gd name="connsiteY27" fmla="*/ 1008668 h 2139885"/>
              <a:gd name="connsiteX28" fmla="*/ 565608 w 829755"/>
              <a:gd name="connsiteY28" fmla="*/ 989815 h 2139885"/>
              <a:gd name="connsiteX29" fmla="*/ 518474 w 829755"/>
              <a:gd name="connsiteY29" fmla="*/ 975528 h 2139885"/>
              <a:gd name="connsiteX30" fmla="*/ 452486 w 829755"/>
              <a:gd name="connsiteY30" fmla="*/ 914400 h 2139885"/>
              <a:gd name="connsiteX31" fmla="*/ 414779 w 829755"/>
              <a:gd name="connsiteY31" fmla="*/ 848413 h 2139885"/>
              <a:gd name="connsiteX32" fmla="*/ 405352 w 829755"/>
              <a:gd name="connsiteY32" fmla="*/ 735291 h 2139885"/>
              <a:gd name="connsiteX33" fmla="*/ 433633 w 829755"/>
              <a:gd name="connsiteY33" fmla="*/ 697584 h 2139885"/>
              <a:gd name="connsiteX34" fmla="*/ 433633 w 829755"/>
              <a:gd name="connsiteY34" fmla="*/ 622169 h 2139885"/>
              <a:gd name="connsiteX35" fmla="*/ 480767 w 829755"/>
              <a:gd name="connsiteY35" fmla="*/ 622169 h 2139885"/>
              <a:gd name="connsiteX36" fmla="*/ 577761 w 829755"/>
              <a:gd name="connsiteY36" fmla="*/ 637832 h 2139885"/>
              <a:gd name="connsiteX37" fmla="*/ 641022 w 829755"/>
              <a:gd name="connsiteY37" fmla="*/ 664738 h 2139885"/>
              <a:gd name="connsiteX38" fmla="*/ 678631 w 829755"/>
              <a:gd name="connsiteY38" fmla="*/ 690637 h 2139885"/>
              <a:gd name="connsiteX39" fmla="*/ 716437 w 829755"/>
              <a:gd name="connsiteY39" fmla="*/ 612742 h 2139885"/>
              <a:gd name="connsiteX40" fmla="*/ 763571 w 829755"/>
              <a:gd name="connsiteY40" fmla="*/ 556182 h 2139885"/>
              <a:gd name="connsiteX41" fmla="*/ 763571 w 829755"/>
              <a:gd name="connsiteY41" fmla="*/ 499621 h 2139885"/>
              <a:gd name="connsiteX42" fmla="*/ 791851 w 829755"/>
              <a:gd name="connsiteY42" fmla="*/ 414780 h 2139885"/>
              <a:gd name="connsiteX43" fmla="*/ 744717 w 829755"/>
              <a:gd name="connsiteY43" fmla="*/ 414780 h 2139885"/>
              <a:gd name="connsiteX44" fmla="*/ 688156 w 829755"/>
              <a:gd name="connsiteY44" fmla="*/ 348792 h 2139885"/>
              <a:gd name="connsiteX45" fmla="*/ 626932 w 829755"/>
              <a:gd name="connsiteY45" fmla="*/ 327459 h 2139885"/>
              <a:gd name="connsiteX46" fmla="*/ 584462 w 829755"/>
              <a:gd name="connsiteY46" fmla="*/ 311085 h 2139885"/>
              <a:gd name="connsiteX47" fmla="*/ 527901 w 829755"/>
              <a:gd name="connsiteY47" fmla="*/ 254524 h 2139885"/>
              <a:gd name="connsiteX48" fmla="*/ 443060 w 829755"/>
              <a:gd name="connsiteY48" fmla="*/ 292231 h 2139885"/>
              <a:gd name="connsiteX49" fmla="*/ 386499 w 829755"/>
              <a:gd name="connsiteY49" fmla="*/ 226243 h 2139885"/>
              <a:gd name="connsiteX50" fmla="*/ 358218 w 829755"/>
              <a:gd name="connsiteY50" fmla="*/ 197963 h 2139885"/>
              <a:gd name="connsiteX51" fmla="*/ 320511 w 829755"/>
              <a:gd name="connsiteY51" fmla="*/ 169683 h 2139885"/>
              <a:gd name="connsiteX52" fmla="*/ 226243 w 829755"/>
              <a:gd name="connsiteY52" fmla="*/ 131975 h 2139885"/>
              <a:gd name="connsiteX53" fmla="*/ 207389 w 829755"/>
              <a:gd name="connsiteY53" fmla="*/ 103695 h 2139885"/>
              <a:gd name="connsiteX54" fmla="*/ 179109 w 829755"/>
              <a:gd name="connsiteY54" fmla="*/ 75415 h 2139885"/>
              <a:gd name="connsiteX55" fmla="*/ 136836 w 829755"/>
              <a:gd name="connsiteY55" fmla="*/ 42274 h 2139885"/>
              <a:gd name="connsiteX56" fmla="*/ 75414 w 829755"/>
              <a:gd name="connsiteY56" fmla="*/ 9427 h 2139885"/>
              <a:gd name="connsiteX57" fmla="*/ 0 w 829755"/>
              <a:gd name="connsiteY57" fmla="*/ 0 h 2139885"/>
              <a:gd name="connsiteX0" fmla="*/ 810705 w 829755"/>
              <a:gd name="connsiteY0" fmla="*/ 2139885 h 2139885"/>
              <a:gd name="connsiteX1" fmla="*/ 782425 w 829755"/>
              <a:gd name="connsiteY1" fmla="*/ 2083324 h 2139885"/>
              <a:gd name="connsiteX2" fmla="*/ 735290 w 829755"/>
              <a:gd name="connsiteY2" fmla="*/ 2064470 h 2139885"/>
              <a:gd name="connsiteX3" fmla="*/ 707010 w 829755"/>
              <a:gd name="connsiteY3" fmla="*/ 2064470 h 2139885"/>
              <a:gd name="connsiteX4" fmla="*/ 688156 w 829755"/>
              <a:gd name="connsiteY4" fmla="*/ 2036190 h 2139885"/>
              <a:gd name="connsiteX5" fmla="*/ 688156 w 829755"/>
              <a:gd name="connsiteY5" fmla="*/ 1998483 h 2139885"/>
              <a:gd name="connsiteX6" fmla="*/ 716437 w 829755"/>
              <a:gd name="connsiteY6" fmla="*/ 1970202 h 2139885"/>
              <a:gd name="connsiteX7" fmla="*/ 669303 w 829755"/>
              <a:gd name="connsiteY7" fmla="*/ 1913641 h 2139885"/>
              <a:gd name="connsiteX8" fmla="*/ 711870 w 829755"/>
              <a:gd name="connsiteY8" fmla="*/ 1854895 h 2139885"/>
              <a:gd name="connsiteX9" fmla="*/ 775575 w 829755"/>
              <a:gd name="connsiteY9" fmla="*/ 1802999 h 2139885"/>
              <a:gd name="connsiteX10" fmla="*/ 810705 w 829755"/>
              <a:gd name="connsiteY10" fmla="*/ 1772239 h 2139885"/>
              <a:gd name="connsiteX11" fmla="*/ 829755 w 829755"/>
              <a:gd name="connsiteY11" fmla="*/ 1736913 h 2139885"/>
              <a:gd name="connsiteX12" fmla="*/ 810705 w 829755"/>
              <a:gd name="connsiteY12" fmla="*/ 1677971 h 2139885"/>
              <a:gd name="connsiteX13" fmla="*/ 801278 w 829755"/>
              <a:gd name="connsiteY13" fmla="*/ 1640264 h 2139885"/>
              <a:gd name="connsiteX14" fmla="*/ 801278 w 829755"/>
              <a:gd name="connsiteY14" fmla="*/ 1611984 h 2139885"/>
              <a:gd name="connsiteX15" fmla="*/ 824698 w 829755"/>
              <a:gd name="connsiteY15" fmla="*/ 1593130 h 2139885"/>
              <a:gd name="connsiteX16" fmla="*/ 820132 w 829755"/>
              <a:gd name="connsiteY16" fmla="*/ 1527142 h 2139885"/>
              <a:gd name="connsiteX17" fmla="*/ 791851 w 829755"/>
              <a:gd name="connsiteY17" fmla="*/ 1508289 h 2139885"/>
              <a:gd name="connsiteX18" fmla="*/ 754144 w 829755"/>
              <a:gd name="connsiteY18" fmla="*/ 1461155 h 2139885"/>
              <a:gd name="connsiteX19" fmla="*/ 728146 w 829755"/>
              <a:gd name="connsiteY19" fmla="*/ 1361928 h 2139885"/>
              <a:gd name="connsiteX20" fmla="*/ 756428 w 829755"/>
              <a:gd name="connsiteY20" fmla="*/ 1286416 h 2139885"/>
              <a:gd name="connsiteX21" fmla="*/ 772998 w 829755"/>
              <a:gd name="connsiteY21" fmla="*/ 1234912 h 2139885"/>
              <a:gd name="connsiteX22" fmla="*/ 744717 w 829755"/>
              <a:gd name="connsiteY22" fmla="*/ 1168924 h 2139885"/>
              <a:gd name="connsiteX23" fmla="*/ 744717 w 829755"/>
              <a:gd name="connsiteY23" fmla="*/ 1131217 h 2139885"/>
              <a:gd name="connsiteX24" fmla="*/ 763571 w 829755"/>
              <a:gd name="connsiteY24" fmla="*/ 1074656 h 2139885"/>
              <a:gd name="connsiteX25" fmla="*/ 763571 w 829755"/>
              <a:gd name="connsiteY25" fmla="*/ 1036949 h 2139885"/>
              <a:gd name="connsiteX26" fmla="*/ 763571 w 829755"/>
              <a:gd name="connsiteY26" fmla="*/ 1008668 h 2139885"/>
              <a:gd name="connsiteX27" fmla="*/ 669303 w 829755"/>
              <a:gd name="connsiteY27" fmla="*/ 1008668 h 2139885"/>
              <a:gd name="connsiteX28" fmla="*/ 565608 w 829755"/>
              <a:gd name="connsiteY28" fmla="*/ 989815 h 2139885"/>
              <a:gd name="connsiteX29" fmla="*/ 518474 w 829755"/>
              <a:gd name="connsiteY29" fmla="*/ 975528 h 2139885"/>
              <a:gd name="connsiteX30" fmla="*/ 452486 w 829755"/>
              <a:gd name="connsiteY30" fmla="*/ 914400 h 2139885"/>
              <a:gd name="connsiteX31" fmla="*/ 414779 w 829755"/>
              <a:gd name="connsiteY31" fmla="*/ 848413 h 2139885"/>
              <a:gd name="connsiteX32" fmla="*/ 405352 w 829755"/>
              <a:gd name="connsiteY32" fmla="*/ 735291 h 2139885"/>
              <a:gd name="connsiteX33" fmla="*/ 433633 w 829755"/>
              <a:gd name="connsiteY33" fmla="*/ 697584 h 2139885"/>
              <a:gd name="connsiteX34" fmla="*/ 433633 w 829755"/>
              <a:gd name="connsiteY34" fmla="*/ 622169 h 2139885"/>
              <a:gd name="connsiteX35" fmla="*/ 480767 w 829755"/>
              <a:gd name="connsiteY35" fmla="*/ 622169 h 2139885"/>
              <a:gd name="connsiteX36" fmla="*/ 577761 w 829755"/>
              <a:gd name="connsiteY36" fmla="*/ 637832 h 2139885"/>
              <a:gd name="connsiteX37" fmla="*/ 641022 w 829755"/>
              <a:gd name="connsiteY37" fmla="*/ 664738 h 2139885"/>
              <a:gd name="connsiteX38" fmla="*/ 678631 w 829755"/>
              <a:gd name="connsiteY38" fmla="*/ 690637 h 2139885"/>
              <a:gd name="connsiteX39" fmla="*/ 716437 w 829755"/>
              <a:gd name="connsiteY39" fmla="*/ 612742 h 2139885"/>
              <a:gd name="connsiteX40" fmla="*/ 763571 w 829755"/>
              <a:gd name="connsiteY40" fmla="*/ 556182 h 2139885"/>
              <a:gd name="connsiteX41" fmla="*/ 763571 w 829755"/>
              <a:gd name="connsiteY41" fmla="*/ 499621 h 2139885"/>
              <a:gd name="connsiteX42" fmla="*/ 791851 w 829755"/>
              <a:gd name="connsiteY42" fmla="*/ 414780 h 2139885"/>
              <a:gd name="connsiteX43" fmla="*/ 744717 w 829755"/>
              <a:gd name="connsiteY43" fmla="*/ 414780 h 2139885"/>
              <a:gd name="connsiteX44" fmla="*/ 688156 w 829755"/>
              <a:gd name="connsiteY44" fmla="*/ 348792 h 2139885"/>
              <a:gd name="connsiteX45" fmla="*/ 626932 w 829755"/>
              <a:gd name="connsiteY45" fmla="*/ 327459 h 2139885"/>
              <a:gd name="connsiteX46" fmla="*/ 584462 w 829755"/>
              <a:gd name="connsiteY46" fmla="*/ 311085 h 2139885"/>
              <a:gd name="connsiteX47" fmla="*/ 527901 w 829755"/>
              <a:gd name="connsiteY47" fmla="*/ 254524 h 2139885"/>
              <a:gd name="connsiteX48" fmla="*/ 443060 w 829755"/>
              <a:gd name="connsiteY48" fmla="*/ 292231 h 2139885"/>
              <a:gd name="connsiteX49" fmla="*/ 386499 w 829755"/>
              <a:gd name="connsiteY49" fmla="*/ 226243 h 2139885"/>
              <a:gd name="connsiteX50" fmla="*/ 358218 w 829755"/>
              <a:gd name="connsiteY50" fmla="*/ 197963 h 2139885"/>
              <a:gd name="connsiteX51" fmla="*/ 320511 w 829755"/>
              <a:gd name="connsiteY51" fmla="*/ 169683 h 2139885"/>
              <a:gd name="connsiteX52" fmla="*/ 226243 w 829755"/>
              <a:gd name="connsiteY52" fmla="*/ 131975 h 2139885"/>
              <a:gd name="connsiteX53" fmla="*/ 207389 w 829755"/>
              <a:gd name="connsiteY53" fmla="*/ 103695 h 2139885"/>
              <a:gd name="connsiteX54" fmla="*/ 179109 w 829755"/>
              <a:gd name="connsiteY54" fmla="*/ 75415 h 2139885"/>
              <a:gd name="connsiteX55" fmla="*/ 136836 w 829755"/>
              <a:gd name="connsiteY55" fmla="*/ 42274 h 2139885"/>
              <a:gd name="connsiteX56" fmla="*/ 75414 w 829755"/>
              <a:gd name="connsiteY56" fmla="*/ 23715 h 2139885"/>
              <a:gd name="connsiteX57" fmla="*/ 0 w 829755"/>
              <a:gd name="connsiteY57" fmla="*/ 0 h 2139885"/>
              <a:gd name="connsiteX0" fmla="*/ 810705 w 829755"/>
              <a:gd name="connsiteY0" fmla="*/ 2139885 h 2139885"/>
              <a:gd name="connsiteX1" fmla="*/ 782425 w 829755"/>
              <a:gd name="connsiteY1" fmla="*/ 2083324 h 2139885"/>
              <a:gd name="connsiteX2" fmla="*/ 735290 w 829755"/>
              <a:gd name="connsiteY2" fmla="*/ 2064470 h 2139885"/>
              <a:gd name="connsiteX3" fmla="*/ 707010 w 829755"/>
              <a:gd name="connsiteY3" fmla="*/ 2064470 h 2139885"/>
              <a:gd name="connsiteX4" fmla="*/ 688156 w 829755"/>
              <a:gd name="connsiteY4" fmla="*/ 2036190 h 2139885"/>
              <a:gd name="connsiteX5" fmla="*/ 688156 w 829755"/>
              <a:gd name="connsiteY5" fmla="*/ 1998483 h 2139885"/>
              <a:gd name="connsiteX6" fmla="*/ 716437 w 829755"/>
              <a:gd name="connsiteY6" fmla="*/ 1970202 h 2139885"/>
              <a:gd name="connsiteX7" fmla="*/ 669303 w 829755"/>
              <a:gd name="connsiteY7" fmla="*/ 1913641 h 2139885"/>
              <a:gd name="connsiteX8" fmla="*/ 711870 w 829755"/>
              <a:gd name="connsiteY8" fmla="*/ 1854895 h 2139885"/>
              <a:gd name="connsiteX9" fmla="*/ 775575 w 829755"/>
              <a:gd name="connsiteY9" fmla="*/ 1802999 h 2139885"/>
              <a:gd name="connsiteX10" fmla="*/ 810705 w 829755"/>
              <a:gd name="connsiteY10" fmla="*/ 1772239 h 2139885"/>
              <a:gd name="connsiteX11" fmla="*/ 829755 w 829755"/>
              <a:gd name="connsiteY11" fmla="*/ 1736913 h 2139885"/>
              <a:gd name="connsiteX12" fmla="*/ 810705 w 829755"/>
              <a:gd name="connsiteY12" fmla="*/ 1677971 h 2139885"/>
              <a:gd name="connsiteX13" fmla="*/ 801278 w 829755"/>
              <a:gd name="connsiteY13" fmla="*/ 1640264 h 2139885"/>
              <a:gd name="connsiteX14" fmla="*/ 801278 w 829755"/>
              <a:gd name="connsiteY14" fmla="*/ 1611984 h 2139885"/>
              <a:gd name="connsiteX15" fmla="*/ 824698 w 829755"/>
              <a:gd name="connsiteY15" fmla="*/ 1593130 h 2139885"/>
              <a:gd name="connsiteX16" fmla="*/ 820132 w 829755"/>
              <a:gd name="connsiteY16" fmla="*/ 1527142 h 2139885"/>
              <a:gd name="connsiteX17" fmla="*/ 791851 w 829755"/>
              <a:gd name="connsiteY17" fmla="*/ 1508289 h 2139885"/>
              <a:gd name="connsiteX18" fmla="*/ 754144 w 829755"/>
              <a:gd name="connsiteY18" fmla="*/ 1461155 h 2139885"/>
              <a:gd name="connsiteX19" fmla="*/ 728146 w 829755"/>
              <a:gd name="connsiteY19" fmla="*/ 1361928 h 2139885"/>
              <a:gd name="connsiteX20" fmla="*/ 756428 w 829755"/>
              <a:gd name="connsiteY20" fmla="*/ 1286416 h 2139885"/>
              <a:gd name="connsiteX21" fmla="*/ 772998 w 829755"/>
              <a:gd name="connsiteY21" fmla="*/ 1234912 h 2139885"/>
              <a:gd name="connsiteX22" fmla="*/ 744717 w 829755"/>
              <a:gd name="connsiteY22" fmla="*/ 1168924 h 2139885"/>
              <a:gd name="connsiteX23" fmla="*/ 744717 w 829755"/>
              <a:gd name="connsiteY23" fmla="*/ 1131217 h 2139885"/>
              <a:gd name="connsiteX24" fmla="*/ 763571 w 829755"/>
              <a:gd name="connsiteY24" fmla="*/ 1074656 h 2139885"/>
              <a:gd name="connsiteX25" fmla="*/ 763571 w 829755"/>
              <a:gd name="connsiteY25" fmla="*/ 1036949 h 2139885"/>
              <a:gd name="connsiteX26" fmla="*/ 763571 w 829755"/>
              <a:gd name="connsiteY26" fmla="*/ 1008668 h 2139885"/>
              <a:gd name="connsiteX27" fmla="*/ 669303 w 829755"/>
              <a:gd name="connsiteY27" fmla="*/ 1008668 h 2139885"/>
              <a:gd name="connsiteX28" fmla="*/ 565608 w 829755"/>
              <a:gd name="connsiteY28" fmla="*/ 989815 h 2139885"/>
              <a:gd name="connsiteX29" fmla="*/ 518474 w 829755"/>
              <a:gd name="connsiteY29" fmla="*/ 975528 h 2139885"/>
              <a:gd name="connsiteX30" fmla="*/ 452486 w 829755"/>
              <a:gd name="connsiteY30" fmla="*/ 914400 h 2139885"/>
              <a:gd name="connsiteX31" fmla="*/ 414779 w 829755"/>
              <a:gd name="connsiteY31" fmla="*/ 848413 h 2139885"/>
              <a:gd name="connsiteX32" fmla="*/ 405352 w 829755"/>
              <a:gd name="connsiteY32" fmla="*/ 735291 h 2139885"/>
              <a:gd name="connsiteX33" fmla="*/ 433633 w 829755"/>
              <a:gd name="connsiteY33" fmla="*/ 697584 h 2139885"/>
              <a:gd name="connsiteX34" fmla="*/ 433633 w 829755"/>
              <a:gd name="connsiteY34" fmla="*/ 622169 h 2139885"/>
              <a:gd name="connsiteX35" fmla="*/ 480767 w 829755"/>
              <a:gd name="connsiteY35" fmla="*/ 622169 h 2139885"/>
              <a:gd name="connsiteX36" fmla="*/ 577761 w 829755"/>
              <a:gd name="connsiteY36" fmla="*/ 637832 h 2139885"/>
              <a:gd name="connsiteX37" fmla="*/ 641022 w 829755"/>
              <a:gd name="connsiteY37" fmla="*/ 664738 h 2139885"/>
              <a:gd name="connsiteX38" fmla="*/ 678631 w 829755"/>
              <a:gd name="connsiteY38" fmla="*/ 690637 h 2139885"/>
              <a:gd name="connsiteX39" fmla="*/ 716437 w 829755"/>
              <a:gd name="connsiteY39" fmla="*/ 612742 h 2139885"/>
              <a:gd name="connsiteX40" fmla="*/ 763571 w 829755"/>
              <a:gd name="connsiteY40" fmla="*/ 556182 h 2139885"/>
              <a:gd name="connsiteX41" fmla="*/ 763571 w 829755"/>
              <a:gd name="connsiteY41" fmla="*/ 499621 h 2139885"/>
              <a:gd name="connsiteX42" fmla="*/ 791851 w 829755"/>
              <a:gd name="connsiteY42" fmla="*/ 414780 h 2139885"/>
              <a:gd name="connsiteX43" fmla="*/ 744717 w 829755"/>
              <a:gd name="connsiteY43" fmla="*/ 414780 h 2139885"/>
              <a:gd name="connsiteX44" fmla="*/ 688156 w 829755"/>
              <a:gd name="connsiteY44" fmla="*/ 348792 h 2139885"/>
              <a:gd name="connsiteX45" fmla="*/ 626932 w 829755"/>
              <a:gd name="connsiteY45" fmla="*/ 327459 h 2139885"/>
              <a:gd name="connsiteX46" fmla="*/ 584462 w 829755"/>
              <a:gd name="connsiteY46" fmla="*/ 311085 h 2139885"/>
              <a:gd name="connsiteX47" fmla="*/ 513613 w 829755"/>
              <a:gd name="connsiteY47" fmla="*/ 256905 h 2139885"/>
              <a:gd name="connsiteX48" fmla="*/ 443060 w 829755"/>
              <a:gd name="connsiteY48" fmla="*/ 292231 h 2139885"/>
              <a:gd name="connsiteX49" fmla="*/ 386499 w 829755"/>
              <a:gd name="connsiteY49" fmla="*/ 226243 h 2139885"/>
              <a:gd name="connsiteX50" fmla="*/ 358218 w 829755"/>
              <a:gd name="connsiteY50" fmla="*/ 197963 h 2139885"/>
              <a:gd name="connsiteX51" fmla="*/ 320511 w 829755"/>
              <a:gd name="connsiteY51" fmla="*/ 169683 h 2139885"/>
              <a:gd name="connsiteX52" fmla="*/ 226243 w 829755"/>
              <a:gd name="connsiteY52" fmla="*/ 131975 h 2139885"/>
              <a:gd name="connsiteX53" fmla="*/ 207389 w 829755"/>
              <a:gd name="connsiteY53" fmla="*/ 103695 h 2139885"/>
              <a:gd name="connsiteX54" fmla="*/ 179109 w 829755"/>
              <a:gd name="connsiteY54" fmla="*/ 75415 h 2139885"/>
              <a:gd name="connsiteX55" fmla="*/ 136836 w 829755"/>
              <a:gd name="connsiteY55" fmla="*/ 42274 h 2139885"/>
              <a:gd name="connsiteX56" fmla="*/ 75414 w 829755"/>
              <a:gd name="connsiteY56" fmla="*/ 23715 h 2139885"/>
              <a:gd name="connsiteX57" fmla="*/ 0 w 829755"/>
              <a:gd name="connsiteY57" fmla="*/ 0 h 2139885"/>
              <a:gd name="connsiteX0" fmla="*/ 810705 w 829755"/>
              <a:gd name="connsiteY0" fmla="*/ 2139885 h 2139885"/>
              <a:gd name="connsiteX1" fmla="*/ 782425 w 829755"/>
              <a:gd name="connsiteY1" fmla="*/ 2083324 h 2139885"/>
              <a:gd name="connsiteX2" fmla="*/ 735290 w 829755"/>
              <a:gd name="connsiteY2" fmla="*/ 2064470 h 2139885"/>
              <a:gd name="connsiteX3" fmla="*/ 707010 w 829755"/>
              <a:gd name="connsiteY3" fmla="*/ 2064470 h 2139885"/>
              <a:gd name="connsiteX4" fmla="*/ 688156 w 829755"/>
              <a:gd name="connsiteY4" fmla="*/ 2036190 h 2139885"/>
              <a:gd name="connsiteX5" fmla="*/ 688156 w 829755"/>
              <a:gd name="connsiteY5" fmla="*/ 1998483 h 2139885"/>
              <a:gd name="connsiteX6" fmla="*/ 716437 w 829755"/>
              <a:gd name="connsiteY6" fmla="*/ 1970202 h 2139885"/>
              <a:gd name="connsiteX7" fmla="*/ 669303 w 829755"/>
              <a:gd name="connsiteY7" fmla="*/ 1913641 h 2139885"/>
              <a:gd name="connsiteX8" fmla="*/ 711870 w 829755"/>
              <a:gd name="connsiteY8" fmla="*/ 1854895 h 2139885"/>
              <a:gd name="connsiteX9" fmla="*/ 775575 w 829755"/>
              <a:gd name="connsiteY9" fmla="*/ 1802999 h 2139885"/>
              <a:gd name="connsiteX10" fmla="*/ 810705 w 829755"/>
              <a:gd name="connsiteY10" fmla="*/ 1772239 h 2139885"/>
              <a:gd name="connsiteX11" fmla="*/ 829755 w 829755"/>
              <a:gd name="connsiteY11" fmla="*/ 1736913 h 2139885"/>
              <a:gd name="connsiteX12" fmla="*/ 810705 w 829755"/>
              <a:gd name="connsiteY12" fmla="*/ 1677971 h 2139885"/>
              <a:gd name="connsiteX13" fmla="*/ 801278 w 829755"/>
              <a:gd name="connsiteY13" fmla="*/ 1640264 h 2139885"/>
              <a:gd name="connsiteX14" fmla="*/ 801278 w 829755"/>
              <a:gd name="connsiteY14" fmla="*/ 1611984 h 2139885"/>
              <a:gd name="connsiteX15" fmla="*/ 824698 w 829755"/>
              <a:gd name="connsiteY15" fmla="*/ 1593130 h 2139885"/>
              <a:gd name="connsiteX16" fmla="*/ 820132 w 829755"/>
              <a:gd name="connsiteY16" fmla="*/ 1527142 h 2139885"/>
              <a:gd name="connsiteX17" fmla="*/ 791851 w 829755"/>
              <a:gd name="connsiteY17" fmla="*/ 1508289 h 2139885"/>
              <a:gd name="connsiteX18" fmla="*/ 754144 w 829755"/>
              <a:gd name="connsiteY18" fmla="*/ 1461155 h 2139885"/>
              <a:gd name="connsiteX19" fmla="*/ 728146 w 829755"/>
              <a:gd name="connsiteY19" fmla="*/ 1361928 h 2139885"/>
              <a:gd name="connsiteX20" fmla="*/ 756428 w 829755"/>
              <a:gd name="connsiteY20" fmla="*/ 1286416 h 2139885"/>
              <a:gd name="connsiteX21" fmla="*/ 772998 w 829755"/>
              <a:gd name="connsiteY21" fmla="*/ 1234912 h 2139885"/>
              <a:gd name="connsiteX22" fmla="*/ 744717 w 829755"/>
              <a:gd name="connsiteY22" fmla="*/ 1168924 h 2139885"/>
              <a:gd name="connsiteX23" fmla="*/ 744717 w 829755"/>
              <a:gd name="connsiteY23" fmla="*/ 1131217 h 2139885"/>
              <a:gd name="connsiteX24" fmla="*/ 763571 w 829755"/>
              <a:gd name="connsiteY24" fmla="*/ 1074656 h 2139885"/>
              <a:gd name="connsiteX25" fmla="*/ 763571 w 829755"/>
              <a:gd name="connsiteY25" fmla="*/ 1036949 h 2139885"/>
              <a:gd name="connsiteX26" fmla="*/ 763571 w 829755"/>
              <a:gd name="connsiteY26" fmla="*/ 1008668 h 2139885"/>
              <a:gd name="connsiteX27" fmla="*/ 669303 w 829755"/>
              <a:gd name="connsiteY27" fmla="*/ 1008668 h 2139885"/>
              <a:gd name="connsiteX28" fmla="*/ 565608 w 829755"/>
              <a:gd name="connsiteY28" fmla="*/ 989815 h 2139885"/>
              <a:gd name="connsiteX29" fmla="*/ 518474 w 829755"/>
              <a:gd name="connsiteY29" fmla="*/ 975528 h 2139885"/>
              <a:gd name="connsiteX30" fmla="*/ 452486 w 829755"/>
              <a:gd name="connsiteY30" fmla="*/ 914400 h 2139885"/>
              <a:gd name="connsiteX31" fmla="*/ 414779 w 829755"/>
              <a:gd name="connsiteY31" fmla="*/ 848413 h 2139885"/>
              <a:gd name="connsiteX32" fmla="*/ 405352 w 829755"/>
              <a:gd name="connsiteY32" fmla="*/ 735291 h 2139885"/>
              <a:gd name="connsiteX33" fmla="*/ 433633 w 829755"/>
              <a:gd name="connsiteY33" fmla="*/ 697584 h 2139885"/>
              <a:gd name="connsiteX34" fmla="*/ 433633 w 829755"/>
              <a:gd name="connsiteY34" fmla="*/ 622169 h 2139885"/>
              <a:gd name="connsiteX35" fmla="*/ 480767 w 829755"/>
              <a:gd name="connsiteY35" fmla="*/ 622169 h 2139885"/>
              <a:gd name="connsiteX36" fmla="*/ 577761 w 829755"/>
              <a:gd name="connsiteY36" fmla="*/ 637832 h 2139885"/>
              <a:gd name="connsiteX37" fmla="*/ 641022 w 829755"/>
              <a:gd name="connsiteY37" fmla="*/ 664738 h 2139885"/>
              <a:gd name="connsiteX38" fmla="*/ 678631 w 829755"/>
              <a:gd name="connsiteY38" fmla="*/ 690637 h 2139885"/>
              <a:gd name="connsiteX39" fmla="*/ 716437 w 829755"/>
              <a:gd name="connsiteY39" fmla="*/ 612742 h 2139885"/>
              <a:gd name="connsiteX40" fmla="*/ 763571 w 829755"/>
              <a:gd name="connsiteY40" fmla="*/ 556182 h 2139885"/>
              <a:gd name="connsiteX41" fmla="*/ 763571 w 829755"/>
              <a:gd name="connsiteY41" fmla="*/ 499621 h 2139885"/>
              <a:gd name="connsiteX42" fmla="*/ 791851 w 829755"/>
              <a:gd name="connsiteY42" fmla="*/ 414780 h 2139885"/>
              <a:gd name="connsiteX43" fmla="*/ 744717 w 829755"/>
              <a:gd name="connsiteY43" fmla="*/ 414780 h 2139885"/>
              <a:gd name="connsiteX44" fmla="*/ 688156 w 829755"/>
              <a:gd name="connsiteY44" fmla="*/ 348792 h 2139885"/>
              <a:gd name="connsiteX45" fmla="*/ 626932 w 829755"/>
              <a:gd name="connsiteY45" fmla="*/ 327459 h 2139885"/>
              <a:gd name="connsiteX46" fmla="*/ 589224 w 829755"/>
              <a:gd name="connsiteY46" fmla="*/ 303941 h 2139885"/>
              <a:gd name="connsiteX47" fmla="*/ 513613 w 829755"/>
              <a:gd name="connsiteY47" fmla="*/ 256905 h 2139885"/>
              <a:gd name="connsiteX48" fmla="*/ 443060 w 829755"/>
              <a:gd name="connsiteY48" fmla="*/ 292231 h 2139885"/>
              <a:gd name="connsiteX49" fmla="*/ 386499 w 829755"/>
              <a:gd name="connsiteY49" fmla="*/ 226243 h 2139885"/>
              <a:gd name="connsiteX50" fmla="*/ 358218 w 829755"/>
              <a:gd name="connsiteY50" fmla="*/ 197963 h 2139885"/>
              <a:gd name="connsiteX51" fmla="*/ 320511 w 829755"/>
              <a:gd name="connsiteY51" fmla="*/ 169683 h 2139885"/>
              <a:gd name="connsiteX52" fmla="*/ 226243 w 829755"/>
              <a:gd name="connsiteY52" fmla="*/ 131975 h 2139885"/>
              <a:gd name="connsiteX53" fmla="*/ 207389 w 829755"/>
              <a:gd name="connsiteY53" fmla="*/ 103695 h 2139885"/>
              <a:gd name="connsiteX54" fmla="*/ 179109 w 829755"/>
              <a:gd name="connsiteY54" fmla="*/ 75415 h 2139885"/>
              <a:gd name="connsiteX55" fmla="*/ 136836 w 829755"/>
              <a:gd name="connsiteY55" fmla="*/ 42274 h 2139885"/>
              <a:gd name="connsiteX56" fmla="*/ 75414 w 829755"/>
              <a:gd name="connsiteY56" fmla="*/ 23715 h 2139885"/>
              <a:gd name="connsiteX57" fmla="*/ 0 w 829755"/>
              <a:gd name="connsiteY57" fmla="*/ 0 h 2139885"/>
              <a:gd name="connsiteX0" fmla="*/ 735291 w 754341"/>
              <a:gd name="connsiteY0" fmla="*/ 2116170 h 2116170"/>
              <a:gd name="connsiteX1" fmla="*/ 707011 w 754341"/>
              <a:gd name="connsiteY1" fmla="*/ 2059609 h 2116170"/>
              <a:gd name="connsiteX2" fmla="*/ 659876 w 754341"/>
              <a:gd name="connsiteY2" fmla="*/ 2040755 h 2116170"/>
              <a:gd name="connsiteX3" fmla="*/ 631596 w 754341"/>
              <a:gd name="connsiteY3" fmla="*/ 2040755 h 2116170"/>
              <a:gd name="connsiteX4" fmla="*/ 612742 w 754341"/>
              <a:gd name="connsiteY4" fmla="*/ 2012475 h 2116170"/>
              <a:gd name="connsiteX5" fmla="*/ 612742 w 754341"/>
              <a:gd name="connsiteY5" fmla="*/ 1974768 h 2116170"/>
              <a:gd name="connsiteX6" fmla="*/ 641023 w 754341"/>
              <a:gd name="connsiteY6" fmla="*/ 1946487 h 2116170"/>
              <a:gd name="connsiteX7" fmla="*/ 593889 w 754341"/>
              <a:gd name="connsiteY7" fmla="*/ 1889926 h 2116170"/>
              <a:gd name="connsiteX8" fmla="*/ 636456 w 754341"/>
              <a:gd name="connsiteY8" fmla="*/ 1831180 h 2116170"/>
              <a:gd name="connsiteX9" fmla="*/ 700161 w 754341"/>
              <a:gd name="connsiteY9" fmla="*/ 1779284 h 2116170"/>
              <a:gd name="connsiteX10" fmla="*/ 735291 w 754341"/>
              <a:gd name="connsiteY10" fmla="*/ 1748524 h 2116170"/>
              <a:gd name="connsiteX11" fmla="*/ 754341 w 754341"/>
              <a:gd name="connsiteY11" fmla="*/ 1713198 h 2116170"/>
              <a:gd name="connsiteX12" fmla="*/ 735291 w 754341"/>
              <a:gd name="connsiteY12" fmla="*/ 1654256 h 2116170"/>
              <a:gd name="connsiteX13" fmla="*/ 725864 w 754341"/>
              <a:gd name="connsiteY13" fmla="*/ 1616549 h 2116170"/>
              <a:gd name="connsiteX14" fmla="*/ 725864 w 754341"/>
              <a:gd name="connsiteY14" fmla="*/ 1588269 h 2116170"/>
              <a:gd name="connsiteX15" fmla="*/ 749284 w 754341"/>
              <a:gd name="connsiteY15" fmla="*/ 1569415 h 2116170"/>
              <a:gd name="connsiteX16" fmla="*/ 744718 w 754341"/>
              <a:gd name="connsiteY16" fmla="*/ 1503427 h 2116170"/>
              <a:gd name="connsiteX17" fmla="*/ 716437 w 754341"/>
              <a:gd name="connsiteY17" fmla="*/ 1484574 h 2116170"/>
              <a:gd name="connsiteX18" fmla="*/ 678730 w 754341"/>
              <a:gd name="connsiteY18" fmla="*/ 1437440 h 2116170"/>
              <a:gd name="connsiteX19" fmla="*/ 652732 w 754341"/>
              <a:gd name="connsiteY19" fmla="*/ 1338213 h 2116170"/>
              <a:gd name="connsiteX20" fmla="*/ 681014 w 754341"/>
              <a:gd name="connsiteY20" fmla="*/ 1262701 h 2116170"/>
              <a:gd name="connsiteX21" fmla="*/ 697584 w 754341"/>
              <a:gd name="connsiteY21" fmla="*/ 1211197 h 2116170"/>
              <a:gd name="connsiteX22" fmla="*/ 669303 w 754341"/>
              <a:gd name="connsiteY22" fmla="*/ 1145209 h 2116170"/>
              <a:gd name="connsiteX23" fmla="*/ 669303 w 754341"/>
              <a:gd name="connsiteY23" fmla="*/ 1107502 h 2116170"/>
              <a:gd name="connsiteX24" fmla="*/ 688157 w 754341"/>
              <a:gd name="connsiteY24" fmla="*/ 1050941 h 2116170"/>
              <a:gd name="connsiteX25" fmla="*/ 688157 w 754341"/>
              <a:gd name="connsiteY25" fmla="*/ 1013234 h 2116170"/>
              <a:gd name="connsiteX26" fmla="*/ 688157 w 754341"/>
              <a:gd name="connsiteY26" fmla="*/ 984953 h 2116170"/>
              <a:gd name="connsiteX27" fmla="*/ 593889 w 754341"/>
              <a:gd name="connsiteY27" fmla="*/ 984953 h 2116170"/>
              <a:gd name="connsiteX28" fmla="*/ 490194 w 754341"/>
              <a:gd name="connsiteY28" fmla="*/ 966100 h 2116170"/>
              <a:gd name="connsiteX29" fmla="*/ 443060 w 754341"/>
              <a:gd name="connsiteY29" fmla="*/ 951813 h 2116170"/>
              <a:gd name="connsiteX30" fmla="*/ 377072 w 754341"/>
              <a:gd name="connsiteY30" fmla="*/ 890685 h 2116170"/>
              <a:gd name="connsiteX31" fmla="*/ 339365 w 754341"/>
              <a:gd name="connsiteY31" fmla="*/ 824698 h 2116170"/>
              <a:gd name="connsiteX32" fmla="*/ 329938 w 754341"/>
              <a:gd name="connsiteY32" fmla="*/ 711576 h 2116170"/>
              <a:gd name="connsiteX33" fmla="*/ 358219 w 754341"/>
              <a:gd name="connsiteY33" fmla="*/ 673869 h 2116170"/>
              <a:gd name="connsiteX34" fmla="*/ 358219 w 754341"/>
              <a:gd name="connsiteY34" fmla="*/ 598454 h 2116170"/>
              <a:gd name="connsiteX35" fmla="*/ 405353 w 754341"/>
              <a:gd name="connsiteY35" fmla="*/ 598454 h 2116170"/>
              <a:gd name="connsiteX36" fmla="*/ 502347 w 754341"/>
              <a:gd name="connsiteY36" fmla="*/ 614117 h 2116170"/>
              <a:gd name="connsiteX37" fmla="*/ 565608 w 754341"/>
              <a:gd name="connsiteY37" fmla="*/ 641023 h 2116170"/>
              <a:gd name="connsiteX38" fmla="*/ 603217 w 754341"/>
              <a:gd name="connsiteY38" fmla="*/ 666922 h 2116170"/>
              <a:gd name="connsiteX39" fmla="*/ 641023 w 754341"/>
              <a:gd name="connsiteY39" fmla="*/ 589027 h 2116170"/>
              <a:gd name="connsiteX40" fmla="*/ 688157 w 754341"/>
              <a:gd name="connsiteY40" fmla="*/ 532467 h 2116170"/>
              <a:gd name="connsiteX41" fmla="*/ 688157 w 754341"/>
              <a:gd name="connsiteY41" fmla="*/ 475906 h 2116170"/>
              <a:gd name="connsiteX42" fmla="*/ 716437 w 754341"/>
              <a:gd name="connsiteY42" fmla="*/ 391065 h 2116170"/>
              <a:gd name="connsiteX43" fmla="*/ 669303 w 754341"/>
              <a:gd name="connsiteY43" fmla="*/ 391065 h 2116170"/>
              <a:gd name="connsiteX44" fmla="*/ 612742 w 754341"/>
              <a:gd name="connsiteY44" fmla="*/ 325077 h 2116170"/>
              <a:gd name="connsiteX45" fmla="*/ 551518 w 754341"/>
              <a:gd name="connsiteY45" fmla="*/ 303744 h 2116170"/>
              <a:gd name="connsiteX46" fmla="*/ 513810 w 754341"/>
              <a:gd name="connsiteY46" fmla="*/ 280226 h 2116170"/>
              <a:gd name="connsiteX47" fmla="*/ 438199 w 754341"/>
              <a:gd name="connsiteY47" fmla="*/ 233190 h 2116170"/>
              <a:gd name="connsiteX48" fmla="*/ 367646 w 754341"/>
              <a:gd name="connsiteY48" fmla="*/ 268516 h 2116170"/>
              <a:gd name="connsiteX49" fmla="*/ 311085 w 754341"/>
              <a:gd name="connsiteY49" fmla="*/ 202528 h 2116170"/>
              <a:gd name="connsiteX50" fmla="*/ 282804 w 754341"/>
              <a:gd name="connsiteY50" fmla="*/ 174248 h 2116170"/>
              <a:gd name="connsiteX51" fmla="*/ 245097 w 754341"/>
              <a:gd name="connsiteY51" fmla="*/ 145968 h 2116170"/>
              <a:gd name="connsiteX52" fmla="*/ 150829 w 754341"/>
              <a:gd name="connsiteY52" fmla="*/ 108260 h 2116170"/>
              <a:gd name="connsiteX53" fmla="*/ 131975 w 754341"/>
              <a:gd name="connsiteY53" fmla="*/ 79980 h 2116170"/>
              <a:gd name="connsiteX54" fmla="*/ 103695 w 754341"/>
              <a:gd name="connsiteY54" fmla="*/ 51700 h 2116170"/>
              <a:gd name="connsiteX55" fmla="*/ 61422 w 754341"/>
              <a:gd name="connsiteY55" fmla="*/ 18559 h 2116170"/>
              <a:gd name="connsiteX56" fmla="*/ 0 w 754341"/>
              <a:gd name="connsiteY56" fmla="*/ 0 h 2116170"/>
              <a:gd name="connsiteX0" fmla="*/ 673869 w 692919"/>
              <a:gd name="connsiteY0" fmla="*/ 2097611 h 2097611"/>
              <a:gd name="connsiteX1" fmla="*/ 645589 w 692919"/>
              <a:gd name="connsiteY1" fmla="*/ 2041050 h 2097611"/>
              <a:gd name="connsiteX2" fmla="*/ 598454 w 692919"/>
              <a:gd name="connsiteY2" fmla="*/ 2022196 h 2097611"/>
              <a:gd name="connsiteX3" fmla="*/ 570174 w 692919"/>
              <a:gd name="connsiteY3" fmla="*/ 2022196 h 2097611"/>
              <a:gd name="connsiteX4" fmla="*/ 551320 w 692919"/>
              <a:gd name="connsiteY4" fmla="*/ 1993916 h 2097611"/>
              <a:gd name="connsiteX5" fmla="*/ 551320 w 692919"/>
              <a:gd name="connsiteY5" fmla="*/ 1956209 h 2097611"/>
              <a:gd name="connsiteX6" fmla="*/ 579601 w 692919"/>
              <a:gd name="connsiteY6" fmla="*/ 1927928 h 2097611"/>
              <a:gd name="connsiteX7" fmla="*/ 532467 w 692919"/>
              <a:gd name="connsiteY7" fmla="*/ 1871367 h 2097611"/>
              <a:gd name="connsiteX8" fmla="*/ 575034 w 692919"/>
              <a:gd name="connsiteY8" fmla="*/ 1812621 h 2097611"/>
              <a:gd name="connsiteX9" fmla="*/ 638739 w 692919"/>
              <a:gd name="connsiteY9" fmla="*/ 1760725 h 2097611"/>
              <a:gd name="connsiteX10" fmla="*/ 673869 w 692919"/>
              <a:gd name="connsiteY10" fmla="*/ 1729965 h 2097611"/>
              <a:gd name="connsiteX11" fmla="*/ 692919 w 692919"/>
              <a:gd name="connsiteY11" fmla="*/ 1694639 h 2097611"/>
              <a:gd name="connsiteX12" fmla="*/ 673869 w 692919"/>
              <a:gd name="connsiteY12" fmla="*/ 1635697 h 2097611"/>
              <a:gd name="connsiteX13" fmla="*/ 664442 w 692919"/>
              <a:gd name="connsiteY13" fmla="*/ 1597990 h 2097611"/>
              <a:gd name="connsiteX14" fmla="*/ 664442 w 692919"/>
              <a:gd name="connsiteY14" fmla="*/ 1569710 h 2097611"/>
              <a:gd name="connsiteX15" fmla="*/ 687862 w 692919"/>
              <a:gd name="connsiteY15" fmla="*/ 1550856 h 2097611"/>
              <a:gd name="connsiteX16" fmla="*/ 683296 w 692919"/>
              <a:gd name="connsiteY16" fmla="*/ 1484868 h 2097611"/>
              <a:gd name="connsiteX17" fmla="*/ 655015 w 692919"/>
              <a:gd name="connsiteY17" fmla="*/ 1466015 h 2097611"/>
              <a:gd name="connsiteX18" fmla="*/ 617308 w 692919"/>
              <a:gd name="connsiteY18" fmla="*/ 1418881 h 2097611"/>
              <a:gd name="connsiteX19" fmla="*/ 591310 w 692919"/>
              <a:gd name="connsiteY19" fmla="*/ 1319654 h 2097611"/>
              <a:gd name="connsiteX20" fmla="*/ 619592 w 692919"/>
              <a:gd name="connsiteY20" fmla="*/ 1244142 h 2097611"/>
              <a:gd name="connsiteX21" fmla="*/ 636162 w 692919"/>
              <a:gd name="connsiteY21" fmla="*/ 1192638 h 2097611"/>
              <a:gd name="connsiteX22" fmla="*/ 607881 w 692919"/>
              <a:gd name="connsiteY22" fmla="*/ 1126650 h 2097611"/>
              <a:gd name="connsiteX23" fmla="*/ 607881 w 692919"/>
              <a:gd name="connsiteY23" fmla="*/ 1088943 h 2097611"/>
              <a:gd name="connsiteX24" fmla="*/ 626735 w 692919"/>
              <a:gd name="connsiteY24" fmla="*/ 1032382 h 2097611"/>
              <a:gd name="connsiteX25" fmla="*/ 626735 w 692919"/>
              <a:gd name="connsiteY25" fmla="*/ 994675 h 2097611"/>
              <a:gd name="connsiteX26" fmla="*/ 626735 w 692919"/>
              <a:gd name="connsiteY26" fmla="*/ 966394 h 2097611"/>
              <a:gd name="connsiteX27" fmla="*/ 532467 w 692919"/>
              <a:gd name="connsiteY27" fmla="*/ 966394 h 2097611"/>
              <a:gd name="connsiteX28" fmla="*/ 428772 w 692919"/>
              <a:gd name="connsiteY28" fmla="*/ 947541 h 2097611"/>
              <a:gd name="connsiteX29" fmla="*/ 381638 w 692919"/>
              <a:gd name="connsiteY29" fmla="*/ 933254 h 2097611"/>
              <a:gd name="connsiteX30" fmla="*/ 315650 w 692919"/>
              <a:gd name="connsiteY30" fmla="*/ 872126 h 2097611"/>
              <a:gd name="connsiteX31" fmla="*/ 277943 w 692919"/>
              <a:gd name="connsiteY31" fmla="*/ 806139 h 2097611"/>
              <a:gd name="connsiteX32" fmla="*/ 268516 w 692919"/>
              <a:gd name="connsiteY32" fmla="*/ 693017 h 2097611"/>
              <a:gd name="connsiteX33" fmla="*/ 296797 w 692919"/>
              <a:gd name="connsiteY33" fmla="*/ 655310 h 2097611"/>
              <a:gd name="connsiteX34" fmla="*/ 296797 w 692919"/>
              <a:gd name="connsiteY34" fmla="*/ 579895 h 2097611"/>
              <a:gd name="connsiteX35" fmla="*/ 343931 w 692919"/>
              <a:gd name="connsiteY35" fmla="*/ 579895 h 2097611"/>
              <a:gd name="connsiteX36" fmla="*/ 440925 w 692919"/>
              <a:gd name="connsiteY36" fmla="*/ 595558 h 2097611"/>
              <a:gd name="connsiteX37" fmla="*/ 504186 w 692919"/>
              <a:gd name="connsiteY37" fmla="*/ 622464 h 2097611"/>
              <a:gd name="connsiteX38" fmla="*/ 541795 w 692919"/>
              <a:gd name="connsiteY38" fmla="*/ 648363 h 2097611"/>
              <a:gd name="connsiteX39" fmla="*/ 579601 w 692919"/>
              <a:gd name="connsiteY39" fmla="*/ 570468 h 2097611"/>
              <a:gd name="connsiteX40" fmla="*/ 626735 w 692919"/>
              <a:gd name="connsiteY40" fmla="*/ 513908 h 2097611"/>
              <a:gd name="connsiteX41" fmla="*/ 626735 w 692919"/>
              <a:gd name="connsiteY41" fmla="*/ 457347 h 2097611"/>
              <a:gd name="connsiteX42" fmla="*/ 655015 w 692919"/>
              <a:gd name="connsiteY42" fmla="*/ 372506 h 2097611"/>
              <a:gd name="connsiteX43" fmla="*/ 607881 w 692919"/>
              <a:gd name="connsiteY43" fmla="*/ 372506 h 2097611"/>
              <a:gd name="connsiteX44" fmla="*/ 551320 w 692919"/>
              <a:gd name="connsiteY44" fmla="*/ 306518 h 2097611"/>
              <a:gd name="connsiteX45" fmla="*/ 490096 w 692919"/>
              <a:gd name="connsiteY45" fmla="*/ 285185 h 2097611"/>
              <a:gd name="connsiteX46" fmla="*/ 452388 w 692919"/>
              <a:gd name="connsiteY46" fmla="*/ 261667 h 2097611"/>
              <a:gd name="connsiteX47" fmla="*/ 376777 w 692919"/>
              <a:gd name="connsiteY47" fmla="*/ 214631 h 2097611"/>
              <a:gd name="connsiteX48" fmla="*/ 306224 w 692919"/>
              <a:gd name="connsiteY48" fmla="*/ 249957 h 2097611"/>
              <a:gd name="connsiteX49" fmla="*/ 249663 w 692919"/>
              <a:gd name="connsiteY49" fmla="*/ 183969 h 2097611"/>
              <a:gd name="connsiteX50" fmla="*/ 221382 w 692919"/>
              <a:gd name="connsiteY50" fmla="*/ 155689 h 2097611"/>
              <a:gd name="connsiteX51" fmla="*/ 183675 w 692919"/>
              <a:gd name="connsiteY51" fmla="*/ 127409 h 2097611"/>
              <a:gd name="connsiteX52" fmla="*/ 89407 w 692919"/>
              <a:gd name="connsiteY52" fmla="*/ 89701 h 2097611"/>
              <a:gd name="connsiteX53" fmla="*/ 70553 w 692919"/>
              <a:gd name="connsiteY53" fmla="*/ 61421 h 2097611"/>
              <a:gd name="connsiteX54" fmla="*/ 42273 w 692919"/>
              <a:gd name="connsiteY54" fmla="*/ 33141 h 2097611"/>
              <a:gd name="connsiteX55" fmla="*/ 0 w 692919"/>
              <a:gd name="connsiteY55" fmla="*/ 0 h 2097611"/>
              <a:gd name="connsiteX0" fmla="*/ 631596 w 650646"/>
              <a:gd name="connsiteY0" fmla="*/ 2064470 h 2064470"/>
              <a:gd name="connsiteX1" fmla="*/ 603316 w 650646"/>
              <a:gd name="connsiteY1" fmla="*/ 2007909 h 2064470"/>
              <a:gd name="connsiteX2" fmla="*/ 556181 w 650646"/>
              <a:gd name="connsiteY2" fmla="*/ 1989055 h 2064470"/>
              <a:gd name="connsiteX3" fmla="*/ 527901 w 650646"/>
              <a:gd name="connsiteY3" fmla="*/ 1989055 h 2064470"/>
              <a:gd name="connsiteX4" fmla="*/ 509047 w 650646"/>
              <a:gd name="connsiteY4" fmla="*/ 1960775 h 2064470"/>
              <a:gd name="connsiteX5" fmla="*/ 509047 w 650646"/>
              <a:gd name="connsiteY5" fmla="*/ 1923068 h 2064470"/>
              <a:gd name="connsiteX6" fmla="*/ 537328 w 650646"/>
              <a:gd name="connsiteY6" fmla="*/ 1894787 h 2064470"/>
              <a:gd name="connsiteX7" fmla="*/ 490194 w 650646"/>
              <a:gd name="connsiteY7" fmla="*/ 1838226 h 2064470"/>
              <a:gd name="connsiteX8" fmla="*/ 532761 w 650646"/>
              <a:gd name="connsiteY8" fmla="*/ 1779480 h 2064470"/>
              <a:gd name="connsiteX9" fmla="*/ 596466 w 650646"/>
              <a:gd name="connsiteY9" fmla="*/ 1727584 h 2064470"/>
              <a:gd name="connsiteX10" fmla="*/ 631596 w 650646"/>
              <a:gd name="connsiteY10" fmla="*/ 1696824 h 2064470"/>
              <a:gd name="connsiteX11" fmla="*/ 650646 w 650646"/>
              <a:gd name="connsiteY11" fmla="*/ 1661498 h 2064470"/>
              <a:gd name="connsiteX12" fmla="*/ 631596 w 650646"/>
              <a:gd name="connsiteY12" fmla="*/ 1602556 h 2064470"/>
              <a:gd name="connsiteX13" fmla="*/ 622169 w 650646"/>
              <a:gd name="connsiteY13" fmla="*/ 1564849 h 2064470"/>
              <a:gd name="connsiteX14" fmla="*/ 622169 w 650646"/>
              <a:gd name="connsiteY14" fmla="*/ 1536569 h 2064470"/>
              <a:gd name="connsiteX15" fmla="*/ 645589 w 650646"/>
              <a:gd name="connsiteY15" fmla="*/ 1517715 h 2064470"/>
              <a:gd name="connsiteX16" fmla="*/ 641023 w 650646"/>
              <a:gd name="connsiteY16" fmla="*/ 1451727 h 2064470"/>
              <a:gd name="connsiteX17" fmla="*/ 612742 w 650646"/>
              <a:gd name="connsiteY17" fmla="*/ 1432874 h 2064470"/>
              <a:gd name="connsiteX18" fmla="*/ 575035 w 650646"/>
              <a:gd name="connsiteY18" fmla="*/ 1385740 h 2064470"/>
              <a:gd name="connsiteX19" fmla="*/ 549037 w 650646"/>
              <a:gd name="connsiteY19" fmla="*/ 1286513 h 2064470"/>
              <a:gd name="connsiteX20" fmla="*/ 577319 w 650646"/>
              <a:gd name="connsiteY20" fmla="*/ 1211001 h 2064470"/>
              <a:gd name="connsiteX21" fmla="*/ 593889 w 650646"/>
              <a:gd name="connsiteY21" fmla="*/ 1159497 h 2064470"/>
              <a:gd name="connsiteX22" fmla="*/ 565608 w 650646"/>
              <a:gd name="connsiteY22" fmla="*/ 1093509 h 2064470"/>
              <a:gd name="connsiteX23" fmla="*/ 565608 w 650646"/>
              <a:gd name="connsiteY23" fmla="*/ 1055802 h 2064470"/>
              <a:gd name="connsiteX24" fmla="*/ 584462 w 650646"/>
              <a:gd name="connsiteY24" fmla="*/ 999241 h 2064470"/>
              <a:gd name="connsiteX25" fmla="*/ 584462 w 650646"/>
              <a:gd name="connsiteY25" fmla="*/ 961534 h 2064470"/>
              <a:gd name="connsiteX26" fmla="*/ 584462 w 650646"/>
              <a:gd name="connsiteY26" fmla="*/ 933253 h 2064470"/>
              <a:gd name="connsiteX27" fmla="*/ 490194 w 650646"/>
              <a:gd name="connsiteY27" fmla="*/ 933253 h 2064470"/>
              <a:gd name="connsiteX28" fmla="*/ 386499 w 650646"/>
              <a:gd name="connsiteY28" fmla="*/ 914400 h 2064470"/>
              <a:gd name="connsiteX29" fmla="*/ 339365 w 650646"/>
              <a:gd name="connsiteY29" fmla="*/ 900113 h 2064470"/>
              <a:gd name="connsiteX30" fmla="*/ 273377 w 650646"/>
              <a:gd name="connsiteY30" fmla="*/ 838985 h 2064470"/>
              <a:gd name="connsiteX31" fmla="*/ 235670 w 650646"/>
              <a:gd name="connsiteY31" fmla="*/ 772998 h 2064470"/>
              <a:gd name="connsiteX32" fmla="*/ 226243 w 650646"/>
              <a:gd name="connsiteY32" fmla="*/ 659876 h 2064470"/>
              <a:gd name="connsiteX33" fmla="*/ 254524 w 650646"/>
              <a:gd name="connsiteY33" fmla="*/ 622169 h 2064470"/>
              <a:gd name="connsiteX34" fmla="*/ 254524 w 650646"/>
              <a:gd name="connsiteY34" fmla="*/ 546754 h 2064470"/>
              <a:gd name="connsiteX35" fmla="*/ 301658 w 650646"/>
              <a:gd name="connsiteY35" fmla="*/ 546754 h 2064470"/>
              <a:gd name="connsiteX36" fmla="*/ 398652 w 650646"/>
              <a:gd name="connsiteY36" fmla="*/ 562417 h 2064470"/>
              <a:gd name="connsiteX37" fmla="*/ 461913 w 650646"/>
              <a:gd name="connsiteY37" fmla="*/ 589323 h 2064470"/>
              <a:gd name="connsiteX38" fmla="*/ 499522 w 650646"/>
              <a:gd name="connsiteY38" fmla="*/ 615222 h 2064470"/>
              <a:gd name="connsiteX39" fmla="*/ 537328 w 650646"/>
              <a:gd name="connsiteY39" fmla="*/ 537327 h 2064470"/>
              <a:gd name="connsiteX40" fmla="*/ 584462 w 650646"/>
              <a:gd name="connsiteY40" fmla="*/ 480767 h 2064470"/>
              <a:gd name="connsiteX41" fmla="*/ 584462 w 650646"/>
              <a:gd name="connsiteY41" fmla="*/ 424206 h 2064470"/>
              <a:gd name="connsiteX42" fmla="*/ 612742 w 650646"/>
              <a:gd name="connsiteY42" fmla="*/ 339365 h 2064470"/>
              <a:gd name="connsiteX43" fmla="*/ 565608 w 650646"/>
              <a:gd name="connsiteY43" fmla="*/ 339365 h 2064470"/>
              <a:gd name="connsiteX44" fmla="*/ 509047 w 650646"/>
              <a:gd name="connsiteY44" fmla="*/ 273377 h 2064470"/>
              <a:gd name="connsiteX45" fmla="*/ 447823 w 650646"/>
              <a:gd name="connsiteY45" fmla="*/ 252044 h 2064470"/>
              <a:gd name="connsiteX46" fmla="*/ 410115 w 650646"/>
              <a:gd name="connsiteY46" fmla="*/ 228526 h 2064470"/>
              <a:gd name="connsiteX47" fmla="*/ 334504 w 650646"/>
              <a:gd name="connsiteY47" fmla="*/ 181490 h 2064470"/>
              <a:gd name="connsiteX48" fmla="*/ 263951 w 650646"/>
              <a:gd name="connsiteY48" fmla="*/ 216816 h 2064470"/>
              <a:gd name="connsiteX49" fmla="*/ 207390 w 650646"/>
              <a:gd name="connsiteY49" fmla="*/ 150828 h 2064470"/>
              <a:gd name="connsiteX50" fmla="*/ 179109 w 650646"/>
              <a:gd name="connsiteY50" fmla="*/ 122548 h 2064470"/>
              <a:gd name="connsiteX51" fmla="*/ 141402 w 650646"/>
              <a:gd name="connsiteY51" fmla="*/ 94268 h 2064470"/>
              <a:gd name="connsiteX52" fmla="*/ 47134 w 650646"/>
              <a:gd name="connsiteY52" fmla="*/ 56560 h 2064470"/>
              <a:gd name="connsiteX53" fmla="*/ 28280 w 650646"/>
              <a:gd name="connsiteY53" fmla="*/ 28280 h 2064470"/>
              <a:gd name="connsiteX54" fmla="*/ 0 w 650646"/>
              <a:gd name="connsiteY54" fmla="*/ 0 h 2064470"/>
              <a:gd name="connsiteX0" fmla="*/ 603316 w 622366"/>
              <a:gd name="connsiteY0" fmla="*/ 2036190 h 2036190"/>
              <a:gd name="connsiteX1" fmla="*/ 575036 w 622366"/>
              <a:gd name="connsiteY1" fmla="*/ 1979629 h 2036190"/>
              <a:gd name="connsiteX2" fmla="*/ 527901 w 622366"/>
              <a:gd name="connsiteY2" fmla="*/ 1960775 h 2036190"/>
              <a:gd name="connsiteX3" fmla="*/ 499621 w 622366"/>
              <a:gd name="connsiteY3" fmla="*/ 1960775 h 2036190"/>
              <a:gd name="connsiteX4" fmla="*/ 480767 w 622366"/>
              <a:gd name="connsiteY4" fmla="*/ 1932495 h 2036190"/>
              <a:gd name="connsiteX5" fmla="*/ 480767 w 622366"/>
              <a:gd name="connsiteY5" fmla="*/ 1894788 h 2036190"/>
              <a:gd name="connsiteX6" fmla="*/ 509048 w 622366"/>
              <a:gd name="connsiteY6" fmla="*/ 1866507 h 2036190"/>
              <a:gd name="connsiteX7" fmla="*/ 461914 w 622366"/>
              <a:gd name="connsiteY7" fmla="*/ 1809946 h 2036190"/>
              <a:gd name="connsiteX8" fmla="*/ 504481 w 622366"/>
              <a:gd name="connsiteY8" fmla="*/ 1751200 h 2036190"/>
              <a:gd name="connsiteX9" fmla="*/ 568186 w 622366"/>
              <a:gd name="connsiteY9" fmla="*/ 1699304 h 2036190"/>
              <a:gd name="connsiteX10" fmla="*/ 603316 w 622366"/>
              <a:gd name="connsiteY10" fmla="*/ 1668544 h 2036190"/>
              <a:gd name="connsiteX11" fmla="*/ 622366 w 622366"/>
              <a:gd name="connsiteY11" fmla="*/ 1633218 h 2036190"/>
              <a:gd name="connsiteX12" fmla="*/ 603316 w 622366"/>
              <a:gd name="connsiteY12" fmla="*/ 1574276 h 2036190"/>
              <a:gd name="connsiteX13" fmla="*/ 593889 w 622366"/>
              <a:gd name="connsiteY13" fmla="*/ 1536569 h 2036190"/>
              <a:gd name="connsiteX14" fmla="*/ 593889 w 622366"/>
              <a:gd name="connsiteY14" fmla="*/ 1508289 h 2036190"/>
              <a:gd name="connsiteX15" fmla="*/ 617309 w 622366"/>
              <a:gd name="connsiteY15" fmla="*/ 1489435 h 2036190"/>
              <a:gd name="connsiteX16" fmla="*/ 612743 w 622366"/>
              <a:gd name="connsiteY16" fmla="*/ 1423447 h 2036190"/>
              <a:gd name="connsiteX17" fmla="*/ 584462 w 622366"/>
              <a:gd name="connsiteY17" fmla="*/ 1404594 h 2036190"/>
              <a:gd name="connsiteX18" fmla="*/ 546755 w 622366"/>
              <a:gd name="connsiteY18" fmla="*/ 1357460 h 2036190"/>
              <a:gd name="connsiteX19" fmla="*/ 520757 w 622366"/>
              <a:gd name="connsiteY19" fmla="*/ 1258233 h 2036190"/>
              <a:gd name="connsiteX20" fmla="*/ 549039 w 622366"/>
              <a:gd name="connsiteY20" fmla="*/ 1182721 h 2036190"/>
              <a:gd name="connsiteX21" fmla="*/ 565609 w 622366"/>
              <a:gd name="connsiteY21" fmla="*/ 1131217 h 2036190"/>
              <a:gd name="connsiteX22" fmla="*/ 537328 w 622366"/>
              <a:gd name="connsiteY22" fmla="*/ 1065229 h 2036190"/>
              <a:gd name="connsiteX23" fmla="*/ 537328 w 622366"/>
              <a:gd name="connsiteY23" fmla="*/ 1027522 h 2036190"/>
              <a:gd name="connsiteX24" fmla="*/ 556182 w 622366"/>
              <a:gd name="connsiteY24" fmla="*/ 970961 h 2036190"/>
              <a:gd name="connsiteX25" fmla="*/ 556182 w 622366"/>
              <a:gd name="connsiteY25" fmla="*/ 933254 h 2036190"/>
              <a:gd name="connsiteX26" fmla="*/ 556182 w 622366"/>
              <a:gd name="connsiteY26" fmla="*/ 904973 h 2036190"/>
              <a:gd name="connsiteX27" fmla="*/ 461914 w 622366"/>
              <a:gd name="connsiteY27" fmla="*/ 904973 h 2036190"/>
              <a:gd name="connsiteX28" fmla="*/ 358219 w 622366"/>
              <a:gd name="connsiteY28" fmla="*/ 886120 h 2036190"/>
              <a:gd name="connsiteX29" fmla="*/ 311085 w 622366"/>
              <a:gd name="connsiteY29" fmla="*/ 871833 h 2036190"/>
              <a:gd name="connsiteX30" fmla="*/ 245097 w 622366"/>
              <a:gd name="connsiteY30" fmla="*/ 810705 h 2036190"/>
              <a:gd name="connsiteX31" fmla="*/ 207390 w 622366"/>
              <a:gd name="connsiteY31" fmla="*/ 744718 h 2036190"/>
              <a:gd name="connsiteX32" fmla="*/ 197963 w 622366"/>
              <a:gd name="connsiteY32" fmla="*/ 631596 h 2036190"/>
              <a:gd name="connsiteX33" fmla="*/ 226244 w 622366"/>
              <a:gd name="connsiteY33" fmla="*/ 593889 h 2036190"/>
              <a:gd name="connsiteX34" fmla="*/ 226244 w 622366"/>
              <a:gd name="connsiteY34" fmla="*/ 518474 h 2036190"/>
              <a:gd name="connsiteX35" fmla="*/ 273378 w 622366"/>
              <a:gd name="connsiteY35" fmla="*/ 518474 h 2036190"/>
              <a:gd name="connsiteX36" fmla="*/ 370372 w 622366"/>
              <a:gd name="connsiteY36" fmla="*/ 534137 h 2036190"/>
              <a:gd name="connsiteX37" fmla="*/ 433633 w 622366"/>
              <a:gd name="connsiteY37" fmla="*/ 561043 h 2036190"/>
              <a:gd name="connsiteX38" fmla="*/ 471242 w 622366"/>
              <a:gd name="connsiteY38" fmla="*/ 586942 h 2036190"/>
              <a:gd name="connsiteX39" fmla="*/ 509048 w 622366"/>
              <a:gd name="connsiteY39" fmla="*/ 509047 h 2036190"/>
              <a:gd name="connsiteX40" fmla="*/ 556182 w 622366"/>
              <a:gd name="connsiteY40" fmla="*/ 452487 h 2036190"/>
              <a:gd name="connsiteX41" fmla="*/ 556182 w 622366"/>
              <a:gd name="connsiteY41" fmla="*/ 395926 h 2036190"/>
              <a:gd name="connsiteX42" fmla="*/ 584462 w 622366"/>
              <a:gd name="connsiteY42" fmla="*/ 311085 h 2036190"/>
              <a:gd name="connsiteX43" fmla="*/ 537328 w 622366"/>
              <a:gd name="connsiteY43" fmla="*/ 311085 h 2036190"/>
              <a:gd name="connsiteX44" fmla="*/ 480767 w 622366"/>
              <a:gd name="connsiteY44" fmla="*/ 245097 h 2036190"/>
              <a:gd name="connsiteX45" fmla="*/ 419543 w 622366"/>
              <a:gd name="connsiteY45" fmla="*/ 223764 h 2036190"/>
              <a:gd name="connsiteX46" fmla="*/ 381835 w 622366"/>
              <a:gd name="connsiteY46" fmla="*/ 200246 h 2036190"/>
              <a:gd name="connsiteX47" fmla="*/ 306224 w 622366"/>
              <a:gd name="connsiteY47" fmla="*/ 153210 h 2036190"/>
              <a:gd name="connsiteX48" fmla="*/ 235671 w 622366"/>
              <a:gd name="connsiteY48" fmla="*/ 188536 h 2036190"/>
              <a:gd name="connsiteX49" fmla="*/ 179110 w 622366"/>
              <a:gd name="connsiteY49" fmla="*/ 122548 h 2036190"/>
              <a:gd name="connsiteX50" fmla="*/ 150829 w 622366"/>
              <a:gd name="connsiteY50" fmla="*/ 94268 h 2036190"/>
              <a:gd name="connsiteX51" fmla="*/ 113122 w 622366"/>
              <a:gd name="connsiteY51" fmla="*/ 65988 h 2036190"/>
              <a:gd name="connsiteX52" fmla="*/ 18854 w 622366"/>
              <a:gd name="connsiteY52" fmla="*/ 28280 h 2036190"/>
              <a:gd name="connsiteX53" fmla="*/ 0 w 622366"/>
              <a:gd name="connsiteY53" fmla="*/ 0 h 2036190"/>
              <a:gd name="connsiteX0" fmla="*/ 584462 w 603512"/>
              <a:gd name="connsiteY0" fmla="*/ 2007910 h 2007910"/>
              <a:gd name="connsiteX1" fmla="*/ 556182 w 603512"/>
              <a:gd name="connsiteY1" fmla="*/ 1951349 h 2007910"/>
              <a:gd name="connsiteX2" fmla="*/ 509047 w 603512"/>
              <a:gd name="connsiteY2" fmla="*/ 1932495 h 2007910"/>
              <a:gd name="connsiteX3" fmla="*/ 480767 w 603512"/>
              <a:gd name="connsiteY3" fmla="*/ 1932495 h 2007910"/>
              <a:gd name="connsiteX4" fmla="*/ 461913 w 603512"/>
              <a:gd name="connsiteY4" fmla="*/ 1904215 h 2007910"/>
              <a:gd name="connsiteX5" fmla="*/ 461913 w 603512"/>
              <a:gd name="connsiteY5" fmla="*/ 1866508 h 2007910"/>
              <a:gd name="connsiteX6" fmla="*/ 490194 w 603512"/>
              <a:gd name="connsiteY6" fmla="*/ 1838227 h 2007910"/>
              <a:gd name="connsiteX7" fmla="*/ 443060 w 603512"/>
              <a:gd name="connsiteY7" fmla="*/ 1781666 h 2007910"/>
              <a:gd name="connsiteX8" fmla="*/ 485627 w 603512"/>
              <a:gd name="connsiteY8" fmla="*/ 1722920 h 2007910"/>
              <a:gd name="connsiteX9" fmla="*/ 549332 w 603512"/>
              <a:gd name="connsiteY9" fmla="*/ 1671024 h 2007910"/>
              <a:gd name="connsiteX10" fmla="*/ 584462 w 603512"/>
              <a:gd name="connsiteY10" fmla="*/ 1640264 h 2007910"/>
              <a:gd name="connsiteX11" fmla="*/ 603512 w 603512"/>
              <a:gd name="connsiteY11" fmla="*/ 1604938 h 2007910"/>
              <a:gd name="connsiteX12" fmla="*/ 584462 w 603512"/>
              <a:gd name="connsiteY12" fmla="*/ 1545996 h 2007910"/>
              <a:gd name="connsiteX13" fmla="*/ 575035 w 603512"/>
              <a:gd name="connsiteY13" fmla="*/ 1508289 h 2007910"/>
              <a:gd name="connsiteX14" fmla="*/ 575035 w 603512"/>
              <a:gd name="connsiteY14" fmla="*/ 1480009 h 2007910"/>
              <a:gd name="connsiteX15" fmla="*/ 598455 w 603512"/>
              <a:gd name="connsiteY15" fmla="*/ 1461155 h 2007910"/>
              <a:gd name="connsiteX16" fmla="*/ 593889 w 603512"/>
              <a:gd name="connsiteY16" fmla="*/ 1395167 h 2007910"/>
              <a:gd name="connsiteX17" fmla="*/ 565608 w 603512"/>
              <a:gd name="connsiteY17" fmla="*/ 1376314 h 2007910"/>
              <a:gd name="connsiteX18" fmla="*/ 527901 w 603512"/>
              <a:gd name="connsiteY18" fmla="*/ 1329180 h 2007910"/>
              <a:gd name="connsiteX19" fmla="*/ 501903 w 603512"/>
              <a:gd name="connsiteY19" fmla="*/ 1229953 h 2007910"/>
              <a:gd name="connsiteX20" fmla="*/ 530185 w 603512"/>
              <a:gd name="connsiteY20" fmla="*/ 1154441 h 2007910"/>
              <a:gd name="connsiteX21" fmla="*/ 546755 w 603512"/>
              <a:gd name="connsiteY21" fmla="*/ 1102937 h 2007910"/>
              <a:gd name="connsiteX22" fmla="*/ 518474 w 603512"/>
              <a:gd name="connsiteY22" fmla="*/ 1036949 h 2007910"/>
              <a:gd name="connsiteX23" fmla="*/ 518474 w 603512"/>
              <a:gd name="connsiteY23" fmla="*/ 999242 h 2007910"/>
              <a:gd name="connsiteX24" fmla="*/ 537328 w 603512"/>
              <a:gd name="connsiteY24" fmla="*/ 942681 h 2007910"/>
              <a:gd name="connsiteX25" fmla="*/ 537328 w 603512"/>
              <a:gd name="connsiteY25" fmla="*/ 904974 h 2007910"/>
              <a:gd name="connsiteX26" fmla="*/ 537328 w 603512"/>
              <a:gd name="connsiteY26" fmla="*/ 876693 h 2007910"/>
              <a:gd name="connsiteX27" fmla="*/ 443060 w 603512"/>
              <a:gd name="connsiteY27" fmla="*/ 876693 h 2007910"/>
              <a:gd name="connsiteX28" fmla="*/ 339365 w 603512"/>
              <a:gd name="connsiteY28" fmla="*/ 857840 h 2007910"/>
              <a:gd name="connsiteX29" fmla="*/ 292231 w 603512"/>
              <a:gd name="connsiteY29" fmla="*/ 843553 h 2007910"/>
              <a:gd name="connsiteX30" fmla="*/ 226243 w 603512"/>
              <a:gd name="connsiteY30" fmla="*/ 782425 h 2007910"/>
              <a:gd name="connsiteX31" fmla="*/ 188536 w 603512"/>
              <a:gd name="connsiteY31" fmla="*/ 716438 h 2007910"/>
              <a:gd name="connsiteX32" fmla="*/ 179109 w 603512"/>
              <a:gd name="connsiteY32" fmla="*/ 603316 h 2007910"/>
              <a:gd name="connsiteX33" fmla="*/ 207390 w 603512"/>
              <a:gd name="connsiteY33" fmla="*/ 565609 h 2007910"/>
              <a:gd name="connsiteX34" fmla="*/ 207390 w 603512"/>
              <a:gd name="connsiteY34" fmla="*/ 490194 h 2007910"/>
              <a:gd name="connsiteX35" fmla="*/ 254524 w 603512"/>
              <a:gd name="connsiteY35" fmla="*/ 490194 h 2007910"/>
              <a:gd name="connsiteX36" fmla="*/ 351518 w 603512"/>
              <a:gd name="connsiteY36" fmla="*/ 505857 h 2007910"/>
              <a:gd name="connsiteX37" fmla="*/ 414779 w 603512"/>
              <a:gd name="connsiteY37" fmla="*/ 532763 h 2007910"/>
              <a:gd name="connsiteX38" fmla="*/ 452388 w 603512"/>
              <a:gd name="connsiteY38" fmla="*/ 558662 h 2007910"/>
              <a:gd name="connsiteX39" fmla="*/ 490194 w 603512"/>
              <a:gd name="connsiteY39" fmla="*/ 480767 h 2007910"/>
              <a:gd name="connsiteX40" fmla="*/ 537328 w 603512"/>
              <a:gd name="connsiteY40" fmla="*/ 424207 h 2007910"/>
              <a:gd name="connsiteX41" fmla="*/ 537328 w 603512"/>
              <a:gd name="connsiteY41" fmla="*/ 367646 h 2007910"/>
              <a:gd name="connsiteX42" fmla="*/ 565608 w 603512"/>
              <a:gd name="connsiteY42" fmla="*/ 282805 h 2007910"/>
              <a:gd name="connsiteX43" fmla="*/ 518474 w 603512"/>
              <a:gd name="connsiteY43" fmla="*/ 282805 h 2007910"/>
              <a:gd name="connsiteX44" fmla="*/ 461913 w 603512"/>
              <a:gd name="connsiteY44" fmla="*/ 216817 h 2007910"/>
              <a:gd name="connsiteX45" fmla="*/ 400689 w 603512"/>
              <a:gd name="connsiteY45" fmla="*/ 195484 h 2007910"/>
              <a:gd name="connsiteX46" fmla="*/ 362981 w 603512"/>
              <a:gd name="connsiteY46" fmla="*/ 171966 h 2007910"/>
              <a:gd name="connsiteX47" fmla="*/ 287370 w 603512"/>
              <a:gd name="connsiteY47" fmla="*/ 124930 h 2007910"/>
              <a:gd name="connsiteX48" fmla="*/ 216817 w 603512"/>
              <a:gd name="connsiteY48" fmla="*/ 160256 h 2007910"/>
              <a:gd name="connsiteX49" fmla="*/ 160256 w 603512"/>
              <a:gd name="connsiteY49" fmla="*/ 94268 h 2007910"/>
              <a:gd name="connsiteX50" fmla="*/ 131975 w 603512"/>
              <a:gd name="connsiteY50" fmla="*/ 65988 h 2007910"/>
              <a:gd name="connsiteX51" fmla="*/ 94268 w 603512"/>
              <a:gd name="connsiteY51" fmla="*/ 37708 h 2007910"/>
              <a:gd name="connsiteX52" fmla="*/ 0 w 603512"/>
              <a:gd name="connsiteY52" fmla="*/ 0 h 2007910"/>
              <a:gd name="connsiteX0" fmla="*/ 490194 w 509244"/>
              <a:gd name="connsiteY0" fmla="*/ 1970202 h 1970202"/>
              <a:gd name="connsiteX1" fmla="*/ 461914 w 509244"/>
              <a:gd name="connsiteY1" fmla="*/ 1913641 h 1970202"/>
              <a:gd name="connsiteX2" fmla="*/ 414779 w 509244"/>
              <a:gd name="connsiteY2" fmla="*/ 1894787 h 1970202"/>
              <a:gd name="connsiteX3" fmla="*/ 386499 w 509244"/>
              <a:gd name="connsiteY3" fmla="*/ 1894787 h 1970202"/>
              <a:gd name="connsiteX4" fmla="*/ 367645 w 509244"/>
              <a:gd name="connsiteY4" fmla="*/ 1866507 h 1970202"/>
              <a:gd name="connsiteX5" fmla="*/ 367645 w 509244"/>
              <a:gd name="connsiteY5" fmla="*/ 1828800 h 1970202"/>
              <a:gd name="connsiteX6" fmla="*/ 395926 w 509244"/>
              <a:gd name="connsiteY6" fmla="*/ 1800519 h 1970202"/>
              <a:gd name="connsiteX7" fmla="*/ 348792 w 509244"/>
              <a:gd name="connsiteY7" fmla="*/ 1743958 h 1970202"/>
              <a:gd name="connsiteX8" fmla="*/ 391359 w 509244"/>
              <a:gd name="connsiteY8" fmla="*/ 1685212 h 1970202"/>
              <a:gd name="connsiteX9" fmla="*/ 455064 w 509244"/>
              <a:gd name="connsiteY9" fmla="*/ 1633316 h 1970202"/>
              <a:gd name="connsiteX10" fmla="*/ 490194 w 509244"/>
              <a:gd name="connsiteY10" fmla="*/ 1602556 h 1970202"/>
              <a:gd name="connsiteX11" fmla="*/ 509244 w 509244"/>
              <a:gd name="connsiteY11" fmla="*/ 1567230 h 1970202"/>
              <a:gd name="connsiteX12" fmla="*/ 490194 w 509244"/>
              <a:gd name="connsiteY12" fmla="*/ 1508288 h 1970202"/>
              <a:gd name="connsiteX13" fmla="*/ 480767 w 509244"/>
              <a:gd name="connsiteY13" fmla="*/ 1470581 h 1970202"/>
              <a:gd name="connsiteX14" fmla="*/ 480767 w 509244"/>
              <a:gd name="connsiteY14" fmla="*/ 1442301 h 1970202"/>
              <a:gd name="connsiteX15" fmla="*/ 504187 w 509244"/>
              <a:gd name="connsiteY15" fmla="*/ 1423447 h 1970202"/>
              <a:gd name="connsiteX16" fmla="*/ 499621 w 509244"/>
              <a:gd name="connsiteY16" fmla="*/ 1357459 h 1970202"/>
              <a:gd name="connsiteX17" fmla="*/ 471340 w 509244"/>
              <a:gd name="connsiteY17" fmla="*/ 1338606 h 1970202"/>
              <a:gd name="connsiteX18" fmla="*/ 433633 w 509244"/>
              <a:gd name="connsiteY18" fmla="*/ 1291472 h 1970202"/>
              <a:gd name="connsiteX19" fmla="*/ 407635 w 509244"/>
              <a:gd name="connsiteY19" fmla="*/ 1192245 h 1970202"/>
              <a:gd name="connsiteX20" fmla="*/ 435917 w 509244"/>
              <a:gd name="connsiteY20" fmla="*/ 1116733 h 1970202"/>
              <a:gd name="connsiteX21" fmla="*/ 452487 w 509244"/>
              <a:gd name="connsiteY21" fmla="*/ 1065229 h 1970202"/>
              <a:gd name="connsiteX22" fmla="*/ 424206 w 509244"/>
              <a:gd name="connsiteY22" fmla="*/ 999241 h 1970202"/>
              <a:gd name="connsiteX23" fmla="*/ 424206 w 509244"/>
              <a:gd name="connsiteY23" fmla="*/ 961534 h 1970202"/>
              <a:gd name="connsiteX24" fmla="*/ 443060 w 509244"/>
              <a:gd name="connsiteY24" fmla="*/ 904973 h 1970202"/>
              <a:gd name="connsiteX25" fmla="*/ 443060 w 509244"/>
              <a:gd name="connsiteY25" fmla="*/ 867266 h 1970202"/>
              <a:gd name="connsiteX26" fmla="*/ 443060 w 509244"/>
              <a:gd name="connsiteY26" fmla="*/ 838985 h 1970202"/>
              <a:gd name="connsiteX27" fmla="*/ 348792 w 509244"/>
              <a:gd name="connsiteY27" fmla="*/ 838985 h 1970202"/>
              <a:gd name="connsiteX28" fmla="*/ 245097 w 509244"/>
              <a:gd name="connsiteY28" fmla="*/ 820132 h 1970202"/>
              <a:gd name="connsiteX29" fmla="*/ 197963 w 509244"/>
              <a:gd name="connsiteY29" fmla="*/ 805845 h 1970202"/>
              <a:gd name="connsiteX30" fmla="*/ 131975 w 509244"/>
              <a:gd name="connsiteY30" fmla="*/ 744717 h 1970202"/>
              <a:gd name="connsiteX31" fmla="*/ 94268 w 509244"/>
              <a:gd name="connsiteY31" fmla="*/ 678730 h 1970202"/>
              <a:gd name="connsiteX32" fmla="*/ 84841 w 509244"/>
              <a:gd name="connsiteY32" fmla="*/ 565608 h 1970202"/>
              <a:gd name="connsiteX33" fmla="*/ 113122 w 509244"/>
              <a:gd name="connsiteY33" fmla="*/ 527901 h 1970202"/>
              <a:gd name="connsiteX34" fmla="*/ 113122 w 509244"/>
              <a:gd name="connsiteY34" fmla="*/ 452486 h 1970202"/>
              <a:gd name="connsiteX35" fmla="*/ 160256 w 509244"/>
              <a:gd name="connsiteY35" fmla="*/ 452486 h 1970202"/>
              <a:gd name="connsiteX36" fmla="*/ 257250 w 509244"/>
              <a:gd name="connsiteY36" fmla="*/ 468149 h 1970202"/>
              <a:gd name="connsiteX37" fmla="*/ 320511 w 509244"/>
              <a:gd name="connsiteY37" fmla="*/ 495055 h 1970202"/>
              <a:gd name="connsiteX38" fmla="*/ 358120 w 509244"/>
              <a:gd name="connsiteY38" fmla="*/ 520954 h 1970202"/>
              <a:gd name="connsiteX39" fmla="*/ 395926 w 509244"/>
              <a:gd name="connsiteY39" fmla="*/ 443059 h 1970202"/>
              <a:gd name="connsiteX40" fmla="*/ 443060 w 509244"/>
              <a:gd name="connsiteY40" fmla="*/ 386499 h 1970202"/>
              <a:gd name="connsiteX41" fmla="*/ 443060 w 509244"/>
              <a:gd name="connsiteY41" fmla="*/ 329938 h 1970202"/>
              <a:gd name="connsiteX42" fmla="*/ 471340 w 509244"/>
              <a:gd name="connsiteY42" fmla="*/ 245097 h 1970202"/>
              <a:gd name="connsiteX43" fmla="*/ 424206 w 509244"/>
              <a:gd name="connsiteY43" fmla="*/ 245097 h 1970202"/>
              <a:gd name="connsiteX44" fmla="*/ 367645 w 509244"/>
              <a:gd name="connsiteY44" fmla="*/ 179109 h 1970202"/>
              <a:gd name="connsiteX45" fmla="*/ 306421 w 509244"/>
              <a:gd name="connsiteY45" fmla="*/ 157776 h 1970202"/>
              <a:gd name="connsiteX46" fmla="*/ 268713 w 509244"/>
              <a:gd name="connsiteY46" fmla="*/ 134258 h 1970202"/>
              <a:gd name="connsiteX47" fmla="*/ 193102 w 509244"/>
              <a:gd name="connsiteY47" fmla="*/ 87222 h 1970202"/>
              <a:gd name="connsiteX48" fmla="*/ 122549 w 509244"/>
              <a:gd name="connsiteY48" fmla="*/ 122548 h 1970202"/>
              <a:gd name="connsiteX49" fmla="*/ 65988 w 509244"/>
              <a:gd name="connsiteY49" fmla="*/ 56560 h 1970202"/>
              <a:gd name="connsiteX50" fmla="*/ 37707 w 509244"/>
              <a:gd name="connsiteY50" fmla="*/ 28280 h 1970202"/>
              <a:gd name="connsiteX51" fmla="*/ 0 w 509244"/>
              <a:gd name="connsiteY51" fmla="*/ 0 h 1970202"/>
              <a:gd name="connsiteX0" fmla="*/ 452487 w 471537"/>
              <a:gd name="connsiteY0" fmla="*/ 1941922 h 1941922"/>
              <a:gd name="connsiteX1" fmla="*/ 424207 w 471537"/>
              <a:gd name="connsiteY1" fmla="*/ 1885361 h 1941922"/>
              <a:gd name="connsiteX2" fmla="*/ 377072 w 471537"/>
              <a:gd name="connsiteY2" fmla="*/ 1866507 h 1941922"/>
              <a:gd name="connsiteX3" fmla="*/ 348792 w 471537"/>
              <a:gd name="connsiteY3" fmla="*/ 1866507 h 1941922"/>
              <a:gd name="connsiteX4" fmla="*/ 329938 w 471537"/>
              <a:gd name="connsiteY4" fmla="*/ 1838227 h 1941922"/>
              <a:gd name="connsiteX5" fmla="*/ 329938 w 471537"/>
              <a:gd name="connsiteY5" fmla="*/ 1800520 h 1941922"/>
              <a:gd name="connsiteX6" fmla="*/ 358219 w 471537"/>
              <a:gd name="connsiteY6" fmla="*/ 1772239 h 1941922"/>
              <a:gd name="connsiteX7" fmla="*/ 311085 w 471537"/>
              <a:gd name="connsiteY7" fmla="*/ 1715678 h 1941922"/>
              <a:gd name="connsiteX8" fmla="*/ 353652 w 471537"/>
              <a:gd name="connsiteY8" fmla="*/ 1656932 h 1941922"/>
              <a:gd name="connsiteX9" fmla="*/ 417357 w 471537"/>
              <a:gd name="connsiteY9" fmla="*/ 1605036 h 1941922"/>
              <a:gd name="connsiteX10" fmla="*/ 452487 w 471537"/>
              <a:gd name="connsiteY10" fmla="*/ 1574276 h 1941922"/>
              <a:gd name="connsiteX11" fmla="*/ 471537 w 471537"/>
              <a:gd name="connsiteY11" fmla="*/ 1538950 h 1941922"/>
              <a:gd name="connsiteX12" fmla="*/ 452487 w 471537"/>
              <a:gd name="connsiteY12" fmla="*/ 1480008 h 1941922"/>
              <a:gd name="connsiteX13" fmla="*/ 443060 w 471537"/>
              <a:gd name="connsiteY13" fmla="*/ 1442301 h 1941922"/>
              <a:gd name="connsiteX14" fmla="*/ 443060 w 471537"/>
              <a:gd name="connsiteY14" fmla="*/ 1414021 h 1941922"/>
              <a:gd name="connsiteX15" fmla="*/ 466480 w 471537"/>
              <a:gd name="connsiteY15" fmla="*/ 1395167 h 1941922"/>
              <a:gd name="connsiteX16" fmla="*/ 461914 w 471537"/>
              <a:gd name="connsiteY16" fmla="*/ 1329179 h 1941922"/>
              <a:gd name="connsiteX17" fmla="*/ 433633 w 471537"/>
              <a:gd name="connsiteY17" fmla="*/ 1310326 h 1941922"/>
              <a:gd name="connsiteX18" fmla="*/ 395926 w 471537"/>
              <a:gd name="connsiteY18" fmla="*/ 1263192 h 1941922"/>
              <a:gd name="connsiteX19" fmla="*/ 369928 w 471537"/>
              <a:gd name="connsiteY19" fmla="*/ 1163965 h 1941922"/>
              <a:gd name="connsiteX20" fmla="*/ 398210 w 471537"/>
              <a:gd name="connsiteY20" fmla="*/ 1088453 h 1941922"/>
              <a:gd name="connsiteX21" fmla="*/ 414780 w 471537"/>
              <a:gd name="connsiteY21" fmla="*/ 1036949 h 1941922"/>
              <a:gd name="connsiteX22" fmla="*/ 386499 w 471537"/>
              <a:gd name="connsiteY22" fmla="*/ 970961 h 1941922"/>
              <a:gd name="connsiteX23" fmla="*/ 386499 w 471537"/>
              <a:gd name="connsiteY23" fmla="*/ 933254 h 1941922"/>
              <a:gd name="connsiteX24" fmla="*/ 405353 w 471537"/>
              <a:gd name="connsiteY24" fmla="*/ 876693 h 1941922"/>
              <a:gd name="connsiteX25" fmla="*/ 405353 w 471537"/>
              <a:gd name="connsiteY25" fmla="*/ 838986 h 1941922"/>
              <a:gd name="connsiteX26" fmla="*/ 405353 w 471537"/>
              <a:gd name="connsiteY26" fmla="*/ 810705 h 1941922"/>
              <a:gd name="connsiteX27" fmla="*/ 311085 w 471537"/>
              <a:gd name="connsiteY27" fmla="*/ 810705 h 1941922"/>
              <a:gd name="connsiteX28" fmla="*/ 207390 w 471537"/>
              <a:gd name="connsiteY28" fmla="*/ 791852 h 1941922"/>
              <a:gd name="connsiteX29" fmla="*/ 160256 w 471537"/>
              <a:gd name="connsiteY29" fmla="*/ 777565 h 1941922"/>
              <a:gd name="connsiteX30" fmla="*/ 94268 w 471537"/>
              <a:gd name="connsiteY30" fmla="*/ 716437 h 1941922"/>
              <a:gd name="connsiteX31" fmla="*/ 56561 w 471537"/>
              <a:gd name="connsiteY31" fmla="*/ 650450 h 1941922"/>
              <a:gd name="connsiteX32" fmla="*/ 47134 w 471537"/>
              <a:gd name="connsiteY32" fmla="*/ 537328 h 1941922"/>
              <a:gd name="connsiteX33" fmla="*/ 75415 w 471537"/>
              <a:gd name="connsiteY33" fmla="*/ 499621 h 1941922"/>
              <a:gd name="connsiteX34" fmla="*/ 75415 w 471537"/>
              <a:gd name="connsiteY34" fmla="*/ 424206 h 1941922"/>
              <a:gd name="connsiteX35" fmla="*/ 122549 w 471537"/>
              <a:gd name="connsiteY35" fmla="*/ 424206 h 1941922"/>
              <a:gd name="connsiteX36" fmla="*/ 219543 w 471537"/>
              <a:gd name="connsiteY36" fmla="*/ 439869 h 1941922"/>
              <a:gd name="connsiteX37" fmla="*/ 282804 w 471537"/>
              <a:gd name="connsiteY37" fmla="*/ 466775 h 1941922"/>
              <a:gd name="connsiteX38" fmla="*/ 320413 w 471537"/>
              <a:gd name="connsiteY38" fmla="*/ 492674 h 1941922"/>
              <a:gd name="connsiteX39" fmla="*/ 358219 w 471537"/>
              <a:gd name="connsiteY39" fmla="*/ 414779 h 1941922"/>
              <a:gd name="connsiteX40" fmla="*/ 405353 w 471537"/>
              <a:gd name="connsiteY40" fmla="*/ 358219 h 1941922"/>
              <a:gd name="connsiteX41" fmla="*/ 405353 w 471537"/>
              <a:gd name="connsiteY41" fmla="*/ 301658 h 1941922"/>
              <a:gd name="connsiteX42" fmla="*/ 433633 w 471537"/>
              <a:gd name="connsiteY42" fmla="*/ 216817 h 1941922"/>
              <a:gd name="connsiteX43" fmla="*/ 386499 w 471537"/>
              <a:gd name="connsiteY43" fmla="*/ 216817 h 1941922"/>
              <a:gd name="connsiteX44" fmla="*/ 329938 w 471537"/>
              <a:gd name="connsiteY44" fmla="*/ 150829 h 1941922"/>
              <a:gd name="connsiteX45" fmla="*/ 268714 w 471537"/>
              <a:gd name="connsiteY45" fmla="*/ 129496 h 1941922"/>
              <a:gd name="connsiteX46" fmla="*/ 231006 w 471537"/>
              <a:gd name="connsiteY46" fmla="*/ 105978 h 1941922"/>
              <a:gd name="connsiteX47" fmla="*/ 155395 w 471537"/>
              <a:gd name="connsiteY47" fmla="*/ 58942 h 1941922"/>
              <a:gd name="connsiteX48" fmla="*/ 84842 w 471537"/>
              <a:gd name="connsiteY48" fmla="*/ 94268 h 1941922"/>
              <a:gd name="connsiteX49" fmla="*/ 28281 w 471537"/>
              <a:gd name="connsiteY49" fmla="*/ 28280 h 1941922"/>
              <a:gd name="connsiteX50" fmla="*/ 0 w 471537"/>
              <a:gd name="connsiteY50" fmla="*/ 0 h 1941922"/>
              <a:gd name="connsiteX0" fmla="*/ 424206 w 443256"/>
              <a:gd name="connsiteY0" fmla="*/ 1913642 h 1913642"/>
              <a:gd name="connsiteX1" fmla="*/ 395926 w 443256"/>
              <a:gd name="connsiteY1" fmla="*/ 1857081 h 1913642"/>
              <a:gd name="connsiteX2" fmla="*/ 348791 w 443256"/>
              <a:gd name="connsiteY2" fmla="*/ 1838227 h 1913642"/>
              <a:gd name="connsiteX3" fmla="*/ 320511 w 443256"/>
              <a:gd name="connsiteY3" fmla="*/ 1838227 h 1913642"/>
              <a:gd name="connsiteX4" fmla="*/ 301657 w 443256"/>
              <a:gd name="connsiteY4" fmla="*/ 1809947 h 1913642"/>
              <a:gd name="connsiteX5" fmla="*/ 301657 w 443256"/>
              <a:gd name="connsiteY5" fmla="*/ 1772240 h 1913642"/>
              <a:gd name="connsiteX6" fmla="*/ 329938 w 443256"/>
              <a:gd name="connsiteY6" fmla="*/ 1743959 h 1913642"/>
              <a:gd name="connsiteX7" fmla="*/ 282804 w 443256"/>
              <a:gd name="connsiteY7" fmla="*/ 1687398 h 1913642"/>
              <a:gd name="connsiteX8" fmla="*/ 325371 w 443256"/>
              <a:gd name="connsiteY8" fmla="*/ 1628652 h 1913642"/>
              <a:gd name="connsiteX9" fmla="*/ 389076 w 443256"/>
              <a:gd name="connsiteY9" fmla="*/ 1576756 h 1913642"/>
              <a:gd name="connsiteX10" fmla="*/ 424206 w 443256"/>
              <a:gd name="connsiteY10" fmla="*/ 1545996 h 1913642"/>
              <a:gd name="connsiteX11" fmla="*/ 443256 w 443256"/>
              <a:gd name="connsiteY11" fmla="*/ 1510670 h 1913642"/>
              <a:gd name="connsiteX12" fmla="*/ 424206 w 443256"/>
              <a:gd name="connsiteY12" fmla="*/ 1451728 h 1913642"/>
              <a:gd name="connsiteX13" fmla="*/ 414779 w 443256"/>
              <a:gd name="connsiteY13" fmla="*/ 1414021 h 1913642"/>
              <a:gd name="connsiteX14" fmla="*/ 414779 w 443256"/>
              <a:gd name="connsiteY14" fmla="*/ 1385741 h 1913642"/>
              <a:gd name="connsiteX15" fmla="*/ 438199 w 443256"/>
              <a:gd name="connsiteY15" fmla="*/ 1366887 h 1913642"/>
              <a:gd name="connsiteX16" fmla="*/ 433633 w 443256"/>
              <a:gd name="connsiteY16" fmla="*/ 1300899 h 1913642"/>
              <a:gd name="connsiteX17" fmla="*/ 405352 w 443256"/>
              <a:gd name="connsiteY17" fmla="*/ 1282046 h 1913642"/>
              <a:gd name="connsiteX18" fmla="*/ 367645 w 443256"/>
              <a:gd name="connsiteY18" fmla="*/ 1234912 h 1913642"/>
              <a:gd name="connsiteX19" fmla="*/ 341647 w 443256"/>
              <a:gd name="connsiteY19" fmla="*/ 1135685 h 1913642"/>
              <a:gd name="connsiteX20" fmla="*/ 369929 w 443256"/>
              <a:gd name="connsiteY20" fmla="*/ 1060173 h 1913642"/>
              <a:gd name="connsiteX21" fmla="*/ 386499 w 443256"/>
              <a:gd name="connsiteY21" fmla="*/ 1008669 h 1913642"/>
              <a:gd name="connsiteX22" fmla="*/ 358218 w 443256"/>
              <a:gd name="connsiteY22" fmla="*/ 942681 h 1913642"/>
              <a:gd name="connsiteX23" fmla="*/ 358218 w 443256"/>
              <a:gd name="connsiteY23" fmla="*/ 904974 h 1913642"/>
              <a:gd name="connsiteX24" fmla="*/ 377072 w 443256"/>
              <a:gd name="connsiteY24" fmla="*/ 848413 h 1913642"/>
              <a:gd name="connsiteX25" fmla="*/ 377072 w 443256"/>
              <a:gd name="connsiteY25" fmla="*/ 810706 h 1913642"/>
              <a:gd name="connsiteX26" fmla="*/ 377072 w 443256"/>
              <a:gd name="connsiteY26" fmla="*/ 782425 h 1913642"/>
              <a:gd name="connsiteX27" fmla="*/ 282804 w 443256"/>
              <a:gd name="connsiteY27" fmla="*/ 782425 h 1913642"/>
              <a:gd name="connsiteX28" fmla="*/ 179109 w 443256"/>
              <a:gd name="connsiteY28" fmla="*/ 763572 h 1913642"/>
              <a:gd name="connsiteX29" fmla="*/ 131975 w 443256"/>
              <a:gd name="connsiteY29" fmla="*/ 749285 h 1913642"/>
              <a:gd name="connsiteX30" fmla="*/ 65987 w 443256"/>
              <a:gd name="connsiteY30" fmla="*/ 688157 h 1913642"/>
              <a:gd name="connsiteX31" fmla="*/ 28280 w 443256"/>
              <a:gd name="connsiteY31" fmla="*/ 622170 h 1913642"/>
              <a:gd name="connsiteX32" fmla="*/ 18853 w 443256"/>
              <a:gd name="connsiteY32" fmla="*/ 509048 h 1913642"/>
              <a:gd name="connsiteX33" fmla="*/ 47134 w 443256"/>
              <a:gd name="connsiteY33" fmla="*/ 471341 h 1913642"/>
              <a:gd name="connsiteX34" fmla="*/ 47134 w 443256"/>
              <a:gd name="connsiteY34" fmla="*/ 395926 h 1913642"/>
              <a:gd name="connsiteX35" fmla="*/ 94268 w 443256"/>
              <a:gd name="connsiteY35" fmla="*/ 395926 h 1913642"/>
              <a:gd name="connsiteX36" fmla="*/ 191262 w 443256"/>
              <a:gd name="connsiteY36" fmla="*/ 411589 h 1913642"/>
              <a:gd name="connsiteX37" fmla="*/ 254523 w 443256"/>
              <a:gd name="connsiteY37" fmla="*/ 438495 h 1913642"/>
              <a:gd name="connsiteX38" fmla="*/ 292132 w 443256"/>
              <a:gd name="connsiteY38" fmla="*/ 464394 h 1913642"/>
              <a:gd name="connsiteX39" fmla="*/ 329938 w 443256"/>
              <a:gd name="connsiteY39" fmla="*/ 386499 h 1913642"/>
              <a:gd name="connsiteX40" fmla="*/ 377072 w 443256"/>
              <a:gd name="connsiteY40" fmla="*/ 329939 h 1913642"/>
              <a:gd name="connsiteX41" fmla="*/ 377072 w 443256"/>
              <a:gd name="connsiteY41" fmla="*/ 273378 h 1913642"/>
              <a:gd name="connsiteX42" fmla="*/ 405352 w 443256"/>
              <a:gd name="connsiteY42" fmla="*/ 188537 h 1913642"/>
              <a:gd name="connsiteX43" fmla="*/ 358218 w 443256"/>
              <a:gd name="connsiteY43" fmla="*/ 188537 h 1913642"/>
              <a:gd name="connsiteX44" fmla="*/ 301657 w 443256"/>
              <a:gd name="connsiteY44" fmla="*/ 122549 h 1913642"/>
              <a:gd name="connsiteX45" fmla="*/ 240433 w 443256"/>
              <a:gd name="connsiteY45" fmla="*/ 101216 h 1913642"/>
              <a:gd name="connsiteX46" fmla="*/ 202725 w 443256"/>
              <a:gd name="connsiteY46" fmla="*/ 77698 h 1913642"/>
              <a:gd name="connsiteX47" fmla="*/ 127114 w 443256"/>
              <a:gd name="connsiteY47" fmla="*/ 30662 h 1913642"/>
              <a:gd name="connsiteX48" fmla="*/ 56561 w 443256"/>
              <a:gd name="connsiteY48" fmla="*/ 65988 h 1913642"/>
              <a:gd name="connsiteX49" fmla="*/ 0 w 443256"/>
              <a:gd name="connsiteY49" fmla="*/ 0 h 1913642"/>
              <a:gd name="connsiteX0" fmla="*/ 431350 w 450400"/>
              <a:gd name="connsiteY0" fmla="*/ 1920785 h 1920785"/>
              <a:gd name="connsiteX1" fmla="*/ 403070 w 450400"/>
              <a:gd name="connsiteY1" fmla="*/ 1864224 h 1920785"/>
              <a:gd name="connsiteX2" fmla="*/ 355935 w 450400"/>
              <a:gd name="connsiteY2" fmla="*/ 1845370 h 1920785"/>
              <a:gd name="connsiteX3" fmla="*/ 327655 w 450400"/>
              <a:gd name="connsiteY3" fmla="*/ 1845370 h 1920785"/>
              <a:gd name="connsiteX4" fmla="*/ 308801 w 450400"/>
              <a:gd name="connsiteY4" fmla="*/ 1817090 h 1920785"/>
              <a:gd name="connsiteX5" fmla="*/ 308801 w 450400"/>
              <a:gd name="connsiteY5" fmla="*/ 1779383 h 1920785"/>
              <a:gd name="connsiteX6" fmla="*/ 337082 w 450400"/>
              <a:gd name="connsiteY6" fmla="*/ 1751102 h 1920785"/>
              <a:gd name="connsiteX7" fmla="*/ 289948 w 450400"/>
              <a:gd name="connsiteY7" fmla="*/ 1694541 h 1920785"/>
              <a:gd name="connsiteX8" fmla="*/ 332515 w 450400"/>
              <a:gd name="connsiteY8" fmla="*/ 1635795 h 1920785"/>
              <a:gd name="connsiteX9" fmla="*/ 396220 w 450400"/>
              <a:gd name="connsiteY9" fmla="*/ 1583899 h 1920785"/>
              <a:gd name="connsiteX10" fmla="*/ 431350 w 450400"/>
              <a:gd name="connsiteY10" fmla="*/ 1553139 h 1920785"/>
              <a:gd name="connsiteX11" fmla="*/ 450400 w 450400"/>
              <a:gd name="connsiteY11" fmla="*/ 1517813 h 1920785"/>
              <a:gd name="connsiteX12" fmla="*/ 431350 w 450400"/>
              <a:gd name="connsiteY12" fmla="*/ 1458871 h 1920785"/>
              <a:gd name="connsiteX13" fmla="*/ 421923 w 450400"/>
              <a:gd name="connsiteY13" fmla="*/ 1421164 h 1920785"/>
              <a:gd name="connsiteX14" fmla="*/ 421923 w 450400"/>
              <a:gd name="connsiteY14" fmla="*/ 1392884 h 1920785"/>
              <a:gd name="connsiteX15" fmla="*/ 445343 w 450400"/>
              <a:gd name="connsiteY15" fmla="*/ 1374030 h 1920785"/>
              <a:gd name="connsiteX16" fmla="*/ 440777 w 450400"/>
              <a:gd name="connsiteY16" fmla="*/ 1308042 h 1920785"/>
              <a:gd name="connsiteX17" fmla="*/ 412496 w 450400"/>
              <a:gd name="connsiteY17" fmla="*/ 1289189 h 1920785"/>
              <a:gd name="connsiteX18" fmla="*/ 374789 w 450400"/>
              <a:gd name="connsiteY18" fmla="*/ 1242055 h 1920785"/>
              <a:gd name="connsiteX19" fmla="*/ 348791 w 450400"/>
              <a:gd name="connsiteY19" fmla="*/ 1142828 h 1920785"/>
              <a:gd name="connsiteX20" fmla="*/ 377073 w 450400"/>
              <a:gd name="connsiteY20" fmla="*/ 1067316 h 1920785"/>
              <a:gd name="connsiteX21" fmla="*/ 393643 w 450400"/>
              <a:gd name="connsiteY21" fmla="*/ 1015812 h 1920785"/>
              <a:gd name="connsiteX22" fmla="*/ 365362 w 450400"/>
              <a:gd name="connsiteY22" fmla="*/ 949824 h 1920785"/>
              <a:gd name="connsiteX23" fmla="*/ 365362 w 450400"/>
              <a:gd name="connsiteY23" fmla="*/ 912117 h 1920785"/>
              <a:gd name="connsiteX24" fmla="*/ 384216 w 450400"/>
              <a:gd name="connsiteY24" fmla="*/ 855556 h 1920785"/>
              <a:gd name="connsiteX25" fmla="*/ 384216 w 450400"/>
              <a:gd name="connsiteY25" fmla="*/ 817849 h 1920785"/>
              <a:gd name="connsiteX26" fmla="*/ 384216 w 450400"/>
              <a:gd name="connsiteY26" fmla="*/ 789568 h 1920785"/>
              <a:gd name="connsiteX27" fmla="*/ 289948 w 450400"/>
              <a:gd name="connsiteY27" fmla="*/ 789568 h 1920785"/>
              <a:gd name="connsiteX28" fmla="*/ 186253 w 450400"/>
              <a:gd name="connsiteY28" fmla="*/ 770715 h 1920785"/>
              <a:gd name="connsiteX29" fmla="*/ 139119 w 450400"/>
              <a:gd name="connsiteY29" fmla="*/ 756428 h 1920785"/>
              <a:gd name="connsiteX30" fmla="*/ 73131 w 450400"/>
              <a:gd name="connsiteY30" fmla="*/ 695300 h 1920785"/>
              <a:gd name="connsiteX31" fmla="*/ 35424 w 450400"/>
              <a:gd name="connsiteY31" fmla="*/ 629313 h 1920785"/>
              <a:gd name="connsiteX32" fmla="*/ 25997 w 450400"/>
              <a:gd name="connsiteY32" fmla="*/ 516191 h 1920785"/>
              <a:gd name="connsiteX33" fmla="*/ 54278 w 450400"/>
              <a:gd name="connsiteY33" fmla="*/ 478484 h 1920785"/>
              <a:gd name="connsiteX34" fmla="*/ 54278 w 450400"/>
              <a:gd name="connsiteY34" fmla="*/ 403069 h 1920785"/>
              <a:gd name="connsiteX35" fmla="*/ 101412 w 450400"/>
              <a:gd name="connsiteY35" fmla="*/ 403069 h 1920785"/>
              <a:gd name="connsiteX36" fmla="*/ 198406 w 450400"/>
              <a:gd name="connsiteY36" fmla="*/ 418732 h 1920785"/>
              <a:gd name="connsiteX37" fmla="*/ 261667 w 450400"/>
              <a:gd name="connsiteY37" fmla="*/ 445638 h 1920785"/>
              <a:gd name="connsiteX38" fmla="*/ 299276 w 450400"/>
              <a:gd name="connsiteY38" fmla="*/ 471537 h 1920785"/>
              <a:gd name="connsiteX39" fmla="*/ 337082 w 450400"/>
              <a:gd name="connsiteY39" fmla="*/ 393642 h 1920785"/>
              <a:gd name="connsiteX40" fmla="*/ 384216 w 450400"/>
              <a:gd name="connsiteY40" fmla="*/ 337082 h 1920785"/>
              <a:gd name="connsiteX41" fmla="*/ 384216 w 450400"/>
              <a:gd name="connsiteY41" fmla="*/ 280521 h 1920785"/>
              <a:gd name="connsiteX42" fmla="*/ 412496 w 450400"/>
              <a:gd name="connsiteY42" fmla="*/ 195680 h 1920785"/>
              <a:gd name="connsiteX43" fmla="*/ 365362 w 450400"/>
              <a:gd name="connsiteY43" fmla="*/ 195680 h 1920785"/>
              <a:gd name="connsiteX44" fmla="*/ 308801 w 450400"/>
              <a:gd name="connsiteY44" fmla="*/ 129692 h 1920785"/>
              <a:gd name="connsiteX45" fmla="*/ 247577 w 450400"/>
              <a:gd name="connsiteY45" fmla="*/ 108359 h 1920785"/>
              <a:gd name="connsiteX46" fmla="*/ 209869 w 450400"/>
              <a:gd name="connsiteY46" fmla="*/ 84841 h 1920785"/>
              <a:gd name="connsiteX47" fmla="*/ 134258 w 450400"/>
              <a:gd name="connsiteY47" fmla="*/ 37805 h 1920785"/>
              <a:gd name="connsiteX48" fmla="*/ 63705 w 450400"/>
              <a:gd name="connsiteY48" fmla="*/ 73131 h 1920785"/>
              <a:gd name="connsiteX49" fmla="*/ 0 w 450400"/>
              <a:gd name="connsiteY49" fmla="*/ 0 h 1920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450400" h="1920785">
                <a:moveTo>
                  <a:pt x="431350" y="1920785"/>
                </a:moveTo>
                <a:cubicBezTo>
                  <a:pt x="421923" y="1901931"/>
                  <a:pt x="415639" y="1876793"/>
                  <a:pt x="403070" y="1864224"/>
                </a:cubicBezTo>
                <a:cubicBezTo>
                  <a:pt x="390501" y="1851655"/>
                  <a:pt x="355935" y="1845370"/>
                  <a:pt x="355935" y="1845370"/>
                </a:cubicBezTo>
                <a:cubicBezTo>
                  <a:pt x="343366" y="1842228"/>
                  <a:pt x="327655" y="1845370"/>
                  <a:pt x="327655" y="1845370"/>
                </a:cubicBezTo>
                <a:cubicBezTo>
                  <a:pt x="319799" y="1840657"/>
                  <a:pt x="308801" y="1817090"/>
                  <a:pt x="308801" y="1817090"/>
                </a:cubicBezTo>
                <a:cubicBezTo>
                  <a:pt x="305659" y="1806092"/>
                  <a:pt x="308801" y="1779383"/>
                  <a:pt x="308801" y="1779383"/>
                </a:cubicBezTo>
                <a:cubicBezTo>
                  <a:pt x="313514" y="1768385"/>
                  <a:pt x="340224" y="1765242"/>
                  <a:pt x="337082" y="1751102"/>
                </a:cubicBezTo>
                <a:cubicBezTo>
                  <a:pt x="333940" y="1736962"/>
                  <a:pt x="290709" y="1713759"/>
                  <a:pt x="289948" y="1694541"/>
                </a:cubicBezTo>
                <a:cubicBezTo>
                  <a:pt x="289187" y="1675323"/>
                  <a:pt x="314803" y="1654235"/>
                  <a:pt x="332515" y="1635795"/>
                </a:cubicBezTo>
                <a:cubicBezTo>
                  <a:pt x="350227" y="1617355"/>
                  <a:pt x="379747" y="1597675"/>
                  <a:pt x="396220" y="1583899"/>
                </a:cubicBezTo>
                <a:cubicBezTo>
                  <a:pt x="412693" y="1570123"/>
                  <a:pt x="431350" y="1553139"/>
                  <a:pt x="431350" y="1553139"/>
                </a:cubicBezTo>
                <a:lnTo>
                  <a:pt x="450400" y="1517813"/>
                </a:lnTo>
                <a:lnTo>
                  <a:pt x="431350" y="1458871"/>
                </a:lnTo>
                <a:cubicBezTo>
                  <a:pt x="429779" y="1443160"/>
                  <a:pt x="421923" y="1421164"/>
                  <a:pt x="421923" y="1421164"/>
                </a:cubicBezTo>
                <a:cubicBezTo>
                  <a:pt x="420352" y="1410166"/>
                  <a:pt x="418020" y="1400740"/>
                  <a:pt x="421923" y="1392884"/>
                </a:cubicBezTo>
                <a:cubicBezTo>
                  <a:pt x="425826" y="1385028"/>
                  <a:pt x="442201" y="1388170"/>
                  <a:pt x="445343" y="1374030"/>
                </a:cubicBezTo>
                <a:cubicBezTo>
                  <a:pt x="448485" y="1359890"/>
                  <a:pt x="446251" y="1322182"/>
                  <a:pt x="440777" y="1308042"/>
                </a:cubicBezTo>
                <a:cubicBezTo>
                  <a:pt x="435303" y="1293902"/>
                  <a:pt x="423494" y="1300187"/>
                  <a:pt x="412496" y="1289189"/>
                </a:cubicBezTo>
                <a:cubicBezTo>
                  <a:pt x="401498" y="1278191"/>
                  <a:pt x="385406" y="1266448"/>
                  <a:pt x="374789" y="1242055"/>
                </a:cubicBezTo>
                <a:cubicBezTo>
                  <a:pt x="364172" y="1217662"/>
                  <a:pt x="348410" y="1171951"/>
                  <a:pt x="348791" y="1142828"/>
                </a:cubicBezTo>
                <a:cubicBezTo>
                  <a:pt x="349172" y="1113705"/>
                  <a:pt x="369598" y="1088485"/>
                  <a:pt x="377073" y="1067316"/>
                </a:cubicBezTo>
                <a:cubicBezTo>
                  <a:pt x="384548" y="1046147"/>
                  <a:pt x="395595" y="1035394"/>
                  <a:pt x="393643" y="1015812"/>
                </a:cubicBezTo>
                <a:cubicBezTo>
                  <a:pt x="391691" y="996230"/>
                  <a:pt x="365362" y="949824"/>
                  <a:pt x="365362" y="949824"/>
                </a:cubicBezTo>
                <a:cubicBezTo>
                  <a:pt x="360648" y="932541"/>
                  <a:pt x="362220" y="927828"/>
                  <a:pt x="365362" y="912117"/>
                </a:cubicBezTo>
                <a:cubicBezTo>
                  <a:pt x="368504" y="896406"/>
                  <a:pt x="384216" y="855556"/>
                  <a:pt x="384216" y="855556"/>
                </a:cubicBezTo>
                <a:cubicBezTo>
                  <a:pt x="387358" y="839845"/>
                  <a:pt x="384216" y="817849"/>
                  <a:pt x="384216" y="817849"/>
                </a:cubicBezTo>
                <a:cubicBezTo>
                  <a:pt x="384216" y="806851"/>
                  <a:pt x="399927" y="794281"/>
                  <a:pt x="384216" y="789568"/>
                </a:cubicBezTo>
                <a:cubicBezTo>
                  <a:pt x="368505" y="784855"/>
                  <a:pt x="322942" y="792710"/>
                  <a:pt x="289948" y="789568"/>
                </a:cubicBezTo>
                <a:cubicBezTo>
                  <a:pt x="256954" y="786426"/>
                  <a:pt x="211391" y="776238"/>
                  <a:pt x="186253" y="770715"/>
                </a:cubicBezTo>
                <a:cubicBezTo>
                  <a:pt x="161115" y="765192"/>
                  <a:pt x="157973" y="768997"/>
                  <a:pt x="139119" y="756428"/>
                </a:cubicBezTo>
                <a:cubicBezTo>
                  <a:pt x="120265" y="743859"/>
                  <a:pt x="90414" y="716486"/>
                  <a:pt x="73131" y="695300"/>
                </a:cubicBezTo>
                <a:cubicBezTo>
                  <a:pt x="55849" y="674114"/>
                  <a:pt x="43280" y="659165"/>
                  <a:pt x="35424" y="629313"/>
                </a:cubicBezTo>
                <a:cubicBezTo>
                  <a:pt x="27568" y="599461"/>
                  <a:pt x="25997" y="516191"/>
                  <a:pt x="25997" y="516191"/>
                </a:cubicBezTo>
                <a:cubicBezTo>
                  <a:pt x="29139" y="491053"/>
                  <a:pt x="49565" y="497338"/>
                  <a:pt x="54278" y="478484"/>
                </a:cubicBezTo>
                <a:cubicBezTo>
                  <a:pt x="58991" y="459630"/>
                  <a:pt x="46422" y="415638"/>
                  <a:pt x="54278" y="403069"/>
                </a:cubicBezTo>
                <a:cubicBezTo>
                  <a:pt x="62134" y="390500"/>
                  <a:pt x="77391" y="400459"/>
                  <a:pt x="101412" y="403069"/>
                </a:cubicBezTo>
                <a:cubicBezTo>
                  <a:pt x="125433" y="405679"/>
                  <a:pt x="171697" y="414019"/>
                  <a:pt x="198406" y="418732"/>
                </a:cubicBezTo>
                <a:cubicBezTo>
                  <a:pt x="225115" y="423445"/>
                  <a:pt x="244855" y="436837"/>
                  <a:pt x="261667" y="445638"/>
                </a:cubicBezTo>
                <a:cubicBezTo>
                  <a:pt x="278479" y="454439"/>
                  <a:pt x="286707" y="480203"/>
                  <a:pt x="299276" y="471537"/>
                </a:cubicBezTo>
                <a:cubicBezTo>
                  <a:pt x="311845" y="462871"/>
                  <a:pt x="322925" y="416051"/>
                  <a:pt x="337082" y="393642"/>
                </a:cubicBezTo>
                <a:cubicBezTo>
                  <a:pt x="351239" y="371233"/>
                  <a:pt x="376360" y="355935"/>
                  <a:pt x="384216" y="337082"/>
                </a:cubicBezTo>
                <a:cubicBezTo>
                  <a:pt x="392072" y="318229"/>
                  <a:pt x="379503" y="304088"/>
                  <a:pt x="384216" y="280521"/>
                </a:cubicBezTo>
                <a:cubicBezTo>
                  <a:pt x="388929" y="256954"/>
                  <a:pt x="415638" y="209820"/>
                  <a:pt x="412496" y="195680"/>
                </a:cubicBezTo>
                <a:cubicBezTo>
                  <a:pt x="409354" y="181540"/>
                  <a:pt x="382644" y="206678"/>
                  <a:pt x="365362" y="195680"/>
                </a:cubicBezTo>
                <a:cubicBezTo>
                  <a:pt x="348079" y="184682"/>
                  <a:pt x="328432" y="144246"/>
                  <a:pt x="308801" y="129692"/>
                </a:cubicBezTo>
                <a:cubicBezTo>
                  <a:pt x="289170" y="115139"/>
                  <a:pt x="264066" y="115834"/>
                  <a:pt x="247577" y="108359"/>
                </a:cubicBezTo>
                <a:cubicBezTo>
                  <a:pt x="231088" y="100884"/>
                  <a:pt x="228756" y="96600"/>
                  <a:pt x="209869" y="84841"/>
                </a:cubicBezTo>
                <a:cubicBezTo>
                  <a:pt x="190983" y="73082"/>
                  <a:pt x="158619" y="39757"/>
                  <a:pt x="134258" y="37805"/>
                </a:cubicBezTo>
                <a:cubicBezTo>
                  <a:pt x="109897" y="35853"/>
                  <a:pt x="86081" y="79432"/>
                  <a:pt x="63705" y="73131"/>
                </a:cubicBezTo>
                <a:cubicBezTo>
                  <a:pt x="41329" y="66830"/>
                  <a:pt x="0" y="0"/>
                  <a:pt x="0" y="0"/>
                </a:cubicBezTo>
              </a:path>
            </a:pathLst>
          </a:cu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9AE3ADC-6EBA-F62F-2923-06DD5E5C9420}"/>
              </a:ext>
            </a:extLst>
          </p:cNvPr>
          <p:cNvSpPr txBox="1"/>
          <p:nvPr/>
        </p:nvSpPr>
        <p:spPr>
          <a:xfrm>
            <a:off x="242867" y="3510904"/>
            <a:ext cx="3396707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600" b="1" dirty="0"/>
              <a:t>KONEC TĚŽBY V LUŽICI PO 120 LETECH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1F18D08-0B59-6D54-053D-BB3BC7EB119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89"/>
          <a:stretch/>
        </p:blipFill>
        <p:spPr bwMode="auto">
          <a:xfrm>
            <a:off x="296293" y="4968398"/>
            <a:ext cx="3085792" cy="816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411C80D-40DF-B3DD-BB02-146913A531F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12"/>
          <a:stretch/>
        </p:blipFill>
        <p:spPr bwMode="auto">
          <a:xfrm>
            <a:off x="296293" y="6015286"/>
            <a:ext cx="3029098" cy="816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1DC85286-2BED-BB78-A116-B09B7D0948F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54"/>
          <a:stretch/>
        </p:blipFill>
        <p:spPr bwMode="auto">
          <a:xfrm>
            <a:off x="296293" y="3929736"/>
            <a:ext cx="3097909" cy="81054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TextovéPole 31">
            <a:extLst>
              <a:ext uri="{FF2B5EF4-FFF2-40B4-BE49-F238E27FC236}">
                <a16:creationId xmlns:a16="http://schemas.microsoft.com/office/drawing/2014/main" id="{1FF2FA1A-0F91-2E1A-224D-291242176027}"/>
              </a:ext>
            </a:extLst>
          </p:cNvPr>
          <p:cNvSpPr txBox="1"/>
          <p:nvPr/>
        </p:nvSpPr>
        <p:spPr>
          <a:xfrm>
            <a:off x="296293" y="3863724"/>
            <a:ext cx="3304747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600" b="1" dirty="0"/>
              <a:t>PŘED TĚŽBOU	MNQ=6 m</a:t>
            </a:r>
            <a:r>
              <a:rPr lang="cs-CZ" sz="1600" b="1" baseline="30000" dirty="0"/>
              <a:t>3</a:t>
            </a:r>
            <a:r>
              <a:rPr lang="cs-CZ" sz="1600" b="1" dirty="0"/>
              <a:t>/s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9761377E-64B1-B18F-B38A-7F64F5CE3DA8}"/>
              </a:ext>
            </a:extLst>
          </p:cNvPr>
          <p:cNvSpPr txBox="1"/>
          <p:nvPr/>
        </p:nvSpPr>
        <p:spPr>
          <a:xfrm>
            <a:off x="280022" y="4706260"/>
            <a:ext cx="3304747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600" b="1" dirty="0"/>
              <a:t>VRCHOL TĚŽBY	MNQ=9 m</a:t>
            </a:r>
            <a:r>
              <a:rPr lang="cs-CZ" sz="1600" b="1" baseline="30000" dirty="0"/>
              <a:t>3</a:t>
            </a:r>
            <a:r>
              <a:rPr lang="cs-CZ" sz="1600" b="1" dirty="0"/>
              <a:t>/s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7FF84C2E-6906-1233-E638-75CEE77133EF}"/>
              </a:ext>
            </a:extLst>
          </p:cNvPr>
          <p:cNvSpPr txBox="1"/>
          <p:nvPr/>
        </p:nvSpPr>
        <p:spPr>
          <a:xfrm>
            <a:off x="272820" y="5693158"/>
            <a:ext cx="3304747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600" b="1" dirty="0"/>
              <a:t>ÚTLUM TĚŽBY	MNQ=7 m</a:t>
            </a:r>
            <a:r>
              <a:rPr lang="cs-CZ" sz="1600" b="1" baseline="30000" dirty="0"/>
              <a:t>3</a:t>
            </a:r>
            <a:r>
              <a:rPr lang="cs-CZ" sz="1600" b="1" dirty="0"/>
              <a:t>/s</a:t>
            </a:r>
          </a:p>
        </p:txBody>
      </p:sp>
      <p:cxnSp>
        <p:nvCxnSpPr>
          <p:cNvPr id="29" name="Přímá spojnice se šipkou 28">
            <a:extLst>
              <a:ext uri="{FF2B5EF4-FFF2-40B4-BE49-F238E27FC236}">
                <a16:creationId xmlns:a16="http://schemas.microsoft.com/office/drawing/2014/main" id="{3DDAC003-C303-0A13-0F09-5C4CCFB69C27}"/>
              </a:ext>
            </a:extLst>
          </p:cNvPr>
          <p:cNvCxnSpPr>
            <a:cxnSpLocks/>
          </p:cNvCxnSpPr>
          <p:nvPr/>
        </p:nvCxnSpPr>
        <p:spPr>
          <a:xfrm>
            <a:off x="1946655" y="4574977"/>
            <a:ext cx="0" cy="430656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28983AE3-38D1-956F-F70C-2D6B4C8F7585}"/>
              </a:ext>
            </a:extLst>
          </p:cNvPr>
          <p:cNvCxnSpPr>
            <a:cxnSpLocks/>
          </p:cNvCxnSpPr>
          <p:nvPr/>
        </p:nvCxnSpPr>
        <p:spPr>
          <a:xfrm>
            <a:off x="1946655" y="5693158"/>
            <a:ext cx="0" cy="468783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0103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Obrázek 64">
            <a:extLst>
              <a:ext uri="{FF2B5EF4-FFF2-40B4-BE49-F238E27FC236}">
                <a16:creationId xmlns:a16="http://schemas.microsoft.com/office/drawing/2014/main" id="{2708907A-68F7-3A1A-BC08-C468BDAC2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922" y="0"/>
            <a:ext cx="9406156" cy="6858000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E79065A1-50B1-1F08-DCCA-917DC4600F49}"/>
              </a:ext>
            </a:extLst>
          </p:cNvPr>
          <p:cNvSpPr/>
          <p:nvPr/>
        </p:nvSpPr>
        <p:spPr>
          <a:xfrm>
            <a:off x="28109" y="3735899"/>
            <a:ext cx="3917805" cy="21506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87" name="Obrázek 86">
            <a:extLst>
              <a:ext uri="{FF2B5EF4-FFF2-40B4-BE49-F238E27FC236}">
                <a16:creationId xmlns:a16="http://schemas.microsoft.com/office/drawing/2014/main" id="{A37EB94F-91E1-EABE-6E08-7207FB590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2182" y="4582740"/>
            <a:ext cx="4814835" cy="224895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8CF940DC-2C48-DC00-AD3D-A0AB5A2674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015" y="19001"/>
            <a:ext cx="3592601" cy="398754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3" name="Obrázek 52">
            <a:extLst>
              <a:ext uri="{FF2B5EF4-FFF2-40B4-BE49-F238E27FC236}">
                <a16:creationId xmlns:a16="http://schemas.microsoft.com/office/drawing/2014/main" id="{287BFC05-5006-ABF3-2C94-B6EA438DF0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83" y="19001"/>
            <a:ext cx="2891869" cy="272959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2F874C1E-2F9F-8B9D-F141-60A5C015FC02}"/>
              </a:ext>
            </a:extLst>
          </p:cNvPr>
          <p:cNvSpPr/>
          <p:nvPr/>
        </p:nvSpPr>
        <p:spPr>
          <a:xfrm>
            <a:off x="4407616" y="3735899"/>
            <a:ext cx="1538514" cy="650577"/>
          </a:xfrm>
          <a:prstGeom prst="rect">
            <a:avLst/>
          </a:prstGeom>
          <a:noFill/>
          <a:ln w="412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AFF2D98F-AD46-ADA4-2DAF-88C465680C31}"/>
              </a:ext>
            </a:extLst>
          </p:cNvPr>
          <p:cNvCxnSpPr>
            <a:cxnSpLocks/>
          </p:cNvCxnSpPr>
          <p:nvPr/>
        </p:nvCxnSpPr>
        <p:spPr>
          <a:xfrm flipV="1">
            <a:off x="6660369" y="-10235"/>
            <a:ext cx="1936494" cy="228549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A7E1630E-2421-1ECC-360A-6CE49053CD3A}"/>
              </a:ext>
            </a:extLst>
          </p:cNvPr>
          <p:cNvCxnSpPr>
            <a:cxnSpLocks/>
          </p:cNvCxnSpPr>
          <p:nvPr/>
        </p:nvCxnSpPr>
        <p:spPr>
          <a:xfrm>
            <a:off x="6675034" y="3693859"/>
            <a:ext cx="1873131" cy="31269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ACA7A42F-1843-1926-846B-68B115DC04D2}"/>
              </a:ext>
            </a:extLst>
          </p:cNvPr>
          <p:cNvCxnSpPr>
            <a:cxnSpLocks/>
          </p:cNvCxnSpPr>
          <p:nvPr/>
        </p:nvCxnSpPr>
        <p:spPr>
          <a:xfrm>
            <a:off x="5960795" y="3724428"/>
            <a:ext cx="1363274" cy="83089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BF9EFE7C-AA43-1864-12EA-2502B2F18950}"/>
              </a:ext>
            </a:extLst>
          </p:cNvPr>
          <p:cNvCxnSpPr>
            <a:cxnSpLocks/>
          </p:cNvCxnSpPr>
          <p:nvPr/>
        </p:nvCxnSpPr>
        <p:spPr>
          <a:xfrm>
            <a:off x="5946130" y="4386476"/>
            <a:ext cx="1406651" cy="245575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E6765C96-E7BE-A3B2-4F80-6703FC708562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3812060" y="5924994"/>
            <a:ext cx="1508548" cy="248233"/>
          </a:xfrm>
          <a:prstGeom prst="line">
            <a:avLst/>
          </a:prstGeom>
          <a:ln w="22225">
            <a:solidFill>
              <a:srgbClr val="0070C0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Obdélník 81">
            <a:extLst>
              <a:ext uri="{FF2B5EF4-FFF2-40B4-BE49-F238E27FC236}">
                <a16:creationId xmlns:a16="http://schemas.microsoft.com/office/drawing/2014/main" id="{1AFC0FC8-7273-444A-6812-A8F5F6785F96}"/>
              </a:ext>
            </a:extLst>
          </p:cNvPr>
          <p:cNvSpPr/>
          <p:nvPr/>
        </p:nvSpPr>
        <p:spPr>
          <a:xfrm>
            <a:off x="3753104" y="1983957"/>
            <a:ext cx="1326142" cy="1212667"/>
          </a:xfrm>
          <a:prstGeom prst="rect">
            <a:avLst/>
          </a:prstGeom>
          <a:noFill/>
          <a:ln w="412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0" name="Přímá spojnice 29">
            <a:extLst>
              <a:ext uri="{FF2B5EF4-FFF2-40B4-BE49-F238E27FC236}">
                <a16:creationId xmlns:a16="http://schemas.microsoft.com/office/drawing/2014/main" id="{AA16CD94-4DAE-6874-792B-5DCBD873F0D9}"/>
              </a:ext>
            </a:extLst>
          </p:cNvPr>
          <p:cNvCxnSpPr>
            <a:cxnSpLocks/>
          </p:cNvCxnSpPr>
          <p:nvPr/>
        </p:nvCxnSpPr>
        <p:spPr>
          <a:xfrm flipH="1" flipV="1">
            <a:off x="2906852" y="0"/>
            <a:ext cx="833629" cy="197560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>
            <a:extLst>
              <a:ext uri="{FF2B5EF4-FFF2-40B4-BE49-F238E27FC236}">
                <a16:creationId xmlns:a16="http://schemas.microsoft.com/office/drawing/2014/main" id="{4C0C570B-3ADB-1333-940E-A05225A452ED}"/>
              </a:ext>
            </a:extLst>
          </p:cNvPr>
          <p:cNvCxnSpPr>
            <a:cxnSpLocks/>
          </p:cNvCxnSpPr>
          <p:nvPr/>
        </p:nvCxnSpPr>
        <p:spPr>
          <a:xfrm flipH="1" flipV="1">
            <a:off x="2906852" y="2748592"/>
            <a:ext cx="833629" cy="44803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ovéPole 75">
            <a:extLst>
              <a:ext uri="{FF2B5EF4-FFF2-40B4-BE49-F238E27FC236}">
                <a16:creationId xmlns:a16="http://schemas.microsoft.com/office/drawing/2014/main" id="{BD54327B-A259-B7A2-9654-DD2F7C070422}"/>
              </a:ext>
            </a:extLst>
          </p:cNvPr>
          <p:cNvSpPr txBox="1"/>
          <p:nvPr/>
        </p:nvSpPr>
        <p:spPr>
          <a:xfrm>
            <a:off x="1321597" y="19001"/>
            <a:ext cx="1576998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/>
            </a:lvl1pPr>
          </a:lstStyle>
          <a:p>
            <a:r>
              <a:rPr lang="cs-CZ" dirty="0"/>
              <a:t>145 km</a:t>
            </a:r>
            <a:r>
              <a:rPr lang="cs-CZ" baseline="30000" dirty="0"/>
              <a:t>2</a:t>
            </a:r>
          </a:p>
        </p:txBody>
      </p:sp>
      <p:sp>
        <p:nvSpPr>
          <p:cNvPr id="78" name="TextovéPole 77">
            <a:extLst>
              <a:ext uri="{FF2B5EF4-FFF2-40B4-BE49-F238E27FC236}">
                <a16:creationId xmlns:a16="http://schemas.microsoft.com/office/drawing/2014/main" id="{A634B40E-4F0A-30E3-E2F7-644B82BC3341}"/>
              </a:ext>
            </a:extLst>
          </p:cNvPr>
          <p:cNvSpPr txBox="1"/>
          <p:nvPr/>
        </p:nvSpPr>
        <p:spPr>
          <a:xfrm>
            <a:off x="7362182" y="4574977"/>
            <a:ext cx="1473488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/>
            </a:lvl1pPr>
          </a:lstStyle>
          <a:p>
            <a:r>
              <a:rPr lang="cs-CZ" dirty="0"/>
              <a:t>50 km</a:t>
            </a:r>
            <a:r>
              <a:rPr lang="cs-CZ" baseline="30000" dirty="0"/>
              <a:t>2</a:t>
            </a: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AF91C646-7AAC-F8C4-7818-C54B7B813E63}"/>
              </a:ext>
            </a:extLst>
          </p:cNvPr>
          <p:cNvSpPr txBox="1"/>
          <p:nvPr/>
        </p:nvSpPr>
        <p:spPr>
          <a:xfrm>
            <a:off x="8572156" y="3430622"/>
            <a:ext cx="1628952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/>
            </a:lvl1pPr>
          </a:lstStyle>
          <a:p>
            <a:r>
              <a:rPr lang="cs-CZ" dirty="0"/>
              <a:t>224 km</a:t>
            </a:r>
            <a:r>
              <a:rPr lang="cs-CZ" baseline="30000" dirty="0"/>
              <a:t>2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D161DF1-6A45-1877-F0B1-F8482C79C6CD}"/>
              </a:ext>
            </a:extLst>
          </p:cNvPr>
          <p:cNvSpPr txBox="1"/>
          <p:nvPr/>
        </p:nvSpPr>
        <p:spPr>
          <a:xfrm>
            <a:off x="0" y="2732627"/>
            <a:ext cx="15833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/>
              <a:t>Mitteldeutche</a:t>
            </a:r>
            <a:endParaRPr lang="cs-CZ" sz="1600" baseline="30000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9CDF79A-FB29-707C-3690-2CA3D6A5A06F}"/>
              </a:ext>
            </a:extLst>
          </p:cNvPr>
          <p:cNvSpPr txBox="1"/>
          <p:nvPr/>
        </p:nvSpPr>
        <p:spPr>
          <a:xfrm>
            <a:off x="11288889" y="3972730"/>
            <a:ext cx="9642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/>
              <a:t>Lausitzer</a:t>
            </a:r>
            <a:endParaRPr lang="cs-CZ" sz="1600" baseline="30000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6AB00D6-15D6-B7B9-20B5-D3A3980CC92F}"/>
              </a:ext>
            </a:extLst>
          </p:cNvPr>
          <p:cNvSpPr txBox="1"/>
          <p:nvPr/>
        </p:nvSpPr>
        <p:spPr>
          <a:xfrm>
            <a:off x="2510660" y="6173227"/>
            <a:ext cx="2602799" cy="646331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Rybníky - Jihočeský kraj</a:t>
            </a:r>
          </a:p>
          <a:p>
            <a:r>
              <a:rPr lang="cs-CZ" b="1" dirty="0">
                <a:solidFill>
                  <a:srgbClr val="0070C0"/>
                </a:solidFill>
              </a:rPr>
              <a:t>225 km</a:t>
            </a:r>
            <a:r>
              <a:rPr lang="cs-CZ" b="1" baseline="30000" dirty="0">
                <a:solidFill>
                  <a:srgbClr val="0070C0"/>
                </a:solidFill>
              </a:rPr>
              <a:t>2</a:t>
            </a:r>
            <a:endParaRPr lang="cs-CZ" baseline="30000" dirty="0">
              <a:solidFill>
                <a:srgbClr val="0070C0"/>
              </a:solidFill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D239DD8E-E4BC-600E-8C35-AEA5E099DA95}"/>
              </a:ext>
            </a:extLst>
          </p:cNvPr>
          <p:cNvSpPr txBox="1"/>
          <p:nvPr/>
        </p:nvSpPr>
        <p:spPr>
          <a:xfrm>
            <a:off x="9512025" y="4218700"/>
            <a:ext cx="27167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/>
              <a:t>Mostecká a Sokolovská pánev</a:t>
            </a:r>
            <a:endParaRPr lang="cs-CZ" sz="1600" baseline="30000" dirty="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DD2E6350-2233-7671-201D-FF3EB6A84A10}"/>
              </a:ext>
            </a:extLst>
          </p:cNvPr>
          <p:cNvSpPr txBox="1"/>
          <p:nvPr/>
        </p:nvSpPr>
        <p:spPr>
          <a:xfrm>
            <a:off x="4709627" y="933006"/>
            <a:ext cx="8411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FF0000"/>
                </a:solidFill>
              </a:rPr>
              <a:t>BERLÍN</a:t>
            </a:r>
            <a:endParaRPr lang="cs-CZ" sz="1600" baseline="30000" dirty="0">
              <a:solidFill>
                <a:srgbClr val="FF0000"/>
              </a:solidFill>
            </a:endParaRPr>
          </a:p>
        </p:txBody>
      </p:sp>
      <p:sp>
        <p:nvSpPr>
          <p:cNvPr id="67" name="TextovéPole 66">
            <a:extLst>
              <a:ext uri="{FF2B5EF4-FFF2-40B4-BE49-F238E27FC236}">
                <a16:creationId xmlns:a16="http://schemas.microsoft.com/office/drawing/2014/main" id="{195720A3-8B0F-63C9-320C-10FF300F417D}"/>
              </a:ext>
            </a:extLst>
          </p:cNvPr>
          <p:cNvSpPr txBox="1"/>
          <p:nvPr/>
        </p:nvSpPr>
        <p:spPr>
          <a:xfrm>
            <a:off x="5230667" y="45743"/>
            <a:ext cx="2515581" cy="646331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0070C0"/>
                </a:solidFill>
              </a:defRPr>
            </a:lvl1pPr>
          </a:lstStyle>
          <a:p>
            <a:r>
              <a:rPr lang="cs-CZ" dirty="0"/>
              <a:t>Rybníky - povodí Sprévy </a:t>
            </a:r>
          </a:p>
          <a:p>
            <a:r>
              <a:rPr lang="cs-CZ" dirty="0"/>
              <a:t>70 km</a:t>
            </a:r>
            <a:r>
              <a:rPr lang="cs-CZ" baseline="30000" dirty="0"/>
              <a:t>2</a:t>
            </a:r>
          </a:p>
        </p:txBody>
      </p:sp>
      <p:cxnSp>
        <p:nvCxnSpPr>
          <p:cNvPr id="72" name="Přímá spojnice 71">
            <a:extLst>
              <a:ext uri="{FF2B5EF4-FFF2-40B4-BE49-F238E27FC236}">
                <a16:creationId xmlns:a16="http://schemas.microsoft.com/office/drawing/2014/main" id="{8961BF2B-AD74-F266-E015-098C0AE7DDED}"/>
              </a:ext>
            </a:extLst>
          </p:cNvPr>
          <p:cNvCxnSpPr>
            <a:cxnSpLocks/>
          </p:cNvCxnSpPr>
          <p:nvPr/>
        </p:nvCxnSpPr>
        <p:spPr>
          <a:xfrm flipH="1">
            <a:off x="6082161" y="692074"/>
            <a:ext cx="895681" cy="984223"/>
          </a:xfrm>
          <a:prstGeom prst="line">
            <a:avLst/>
          </a:prstGeom>
          <a:ln w="22225">
            <a:solidFill>
              <a:srgbClr val="0070C0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8E9FF621-3A7A-4C68-D16E-FC71B72C1FDF}"/>
              </a:ext>
            </a:extLst>
          </p:cNvPr>
          <p:cNvCxnSpPr>
            <a:cxnSpLocks/>
          </p:cNvCxnSpPr>
          <p:nvPr/>
        </p:nvCxnSpPr>
        <p:spPr>
          <a:xfrm flipV="1">
            <a:off x="9760198" y="2643802"/>
            <a:ext cx="760255" cy="503018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85A0CA20-A0A3-6BED-D7F3-FE1AAD6E9844}"/>
              </a:ext>
            </a:extLst>
          </p:cNvPr>
          <p:cNvCxnSpPr>
            <a:cxnSpLocks/>
          </p:cNvCxnSpPr>
          <p:nvPr/>
        </p:nvCxnSpPr>
        <p:spPr>
          <a:xfrm flipV="1">
            <a:off x="5757064" y="3266801"/>
            <a:ext cx="307610" cy="18798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se šipkou 45">
            <a:extLst>
              <a:ext uri="{FF2B5EF4-FFF2-40B4-BE49-F238E27FC236}">
                <a16:creationId xmlns:a16="http://schemas.microsoft.com/office/drawing/2014/main" id="{959F85EE-6A20-B100-5A1B-36662160D325}"/>
              </a:ext>
            </a:extLst>
          </p:cNvPr>
          <p:cNvCxnSpPr>
            <a:cxnSpLocks/>
          </p:cNvCxnSpPr>
          <p:nvPr/>
        </p:nvCxnSpPr>
        <p:spPr>
          <a:xfrm flipV="1">
            <a:off x="9889074" y="5972174"/>
            <a:ext cx="0" cy="84079"/>
          </a:xfrm>
          <a:prstGeom prst="straightConnector1">
            <a:avLst/>
          </a:prstGeom>
          <a:ln w="1905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Skupina 56">
            <a:extLst>
              <a:ext uri="{FF2B5EF4-FFF2-40B4-BE49-F238E27FC236}">
                <a16:creationId xmlns:a16="http://schemas.microsoft.com/office/drawing/2014/main" id="{4E4B6F2A-A909-DBE0-5CE4-4283595763B9}"/>
              </a:ext>
            </a:extLst>
          </p:cNvPr>
          <p:cNvGrpSpPr/>
          <p:nvPr/>
        </p:nvGrpSpPr>
        <p:grpSpPr>
          <a:xfrm>
            <a:off x="6794088" y="1021625"/>
            <a:ext cx="1367705" cy="837863"/>
            <a:chOff x="7099212" y="1173857"/>
            <a:chExt cx="1367705" cy="837863"/>
          </a:xfrm>
        </p:grpSpPr>
        <p:pic>
          <p:nvPicPr>
            <p:cNvPr id="50" name="Obrázek 49">
              <a:extLst>
                <a:ext uri="{FF2B5EF4-FFF2-40B4-BE49-F238E27FC236}">
                  <a16:creationId xmlns:a16="http://schemas.microsoft.com/office/drawing/2014/main" id="{45562B50-239B-4DE8-C17F-C25F62ED3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3021" t="13735" r="28227" b="26079"/>
            <a:stretch/>
          </p:blipFill>
          <p:spPr>
            <a:xfrm>
              <a:off x="7099212" y="1224591"/>
              <a:ext cx="1312964" cy="787129"/>
            </a:xfrm>
            <a:prstGeom prst="rect">
              <a:avLst/>
            </a:prstGeom>
            <a:ln w="12700">
              <a:solidFill>
                <a:srgbClr val="00B050"/>
              </a:solidFill>
            </a:ln>
          </p:spPr>
        </p:pic>
        <p:sp>
          <p:nvSpPr>
            <p:cNvPr id="51" name="TextovéPole 50">
              <a:extLst>
                <a:ext uri="{FF2B5EF4-FFF2-40B4-BE49-F238E27FC236}">
                  <a16:creationId xmlns:a16="http://schemas.microsoft.com/office/drawing/2014/main" id="{03EF1C5C-687C-A248-7A9C-5CDA59373D6A}"/>
                </a:ext>
              </a:extLst>
            </p:cNvPr>
            <p:cNvSpPr txBox="1"/>
            <p:nvPr/>
          </p:nvSpPr>
          <p:spPr>
            <a:xfrm>
              <a:off x="7368476" y="1173857"/>
              <a:ext cx="109844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s-CZ" sz="1600" b="1" dirty="0">
                  <a:solidFill>
                    <a:srgbClr val="00B050"/>
                  </a:solidFill>
                </a:rPr>
                <a:t>Spreewald</a:t>
              </a:r>
              <a:endParaRPr lang="cs-CZ" sz="1600" baseline="30000" dirty="0">
                <a:solidFill>
                  <a:srgbClr val="00B050"/>
                </a:solidFill>
              </a:endParaRPr>
            </a:p>
          </p:txBody>
        </p:sp>
      </p:grpSp>
      <p:cxnSp>
        <p:nvCxnSpPr>
          <p:cNvPr id="52" name="Přímá spojnice 51">
            <a:extLst>
              <a:ext uri="{FF2B5EF4-FFF2-40B4-BE49-F238E27FC236}">
                <a16:creationId xmlns:a16="http://schemas.microsoft.com/office/drawing/2014/main" id="{39799137-8303-A09A-AA31-7E0EB417C6CA}"/>
              </a:ext>
            </a:extLst>
          </p:cNvPr>
          <p:cNvCxnSpPr>
            <a:cxnSpLocks/>
            <a:stCxn id="50" idx="1"/>
          </p:cNvCxnSpPr>
          <p:nvPr/>
        </p:nvCxnSpPr>
        <p:spPr>
          <a:xfrm flipH="1">
            <a:off x="6192779" y="1465924"/>
            <a:ext cx="601309" cy="701465"/>
          </a:xfrm>
          <a:prstGeom prst="line">
            <a:avLst/>
          </a:prstGeom>
          <a:ln w="22225">
            <a:solidFill>
              <a:srgbClr val="00B050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élník 15">
            <a:extLst>
              <a:ext uri="{FF2B5EF4-FFF2-40B4-BE49-F238E27FC236}">
                <a16:creationId xmlns:a16="http://schemas.microsoft.com/office/drawing/2014/main" id="{BADD0330-253E-4C02-B3A7-BAA490DB46F4}"/>
              </a:ext>
            </a:extLst>
          </p:cNvPr>
          <p:cNvSpPr/>
          <p:nvPr/>
        </p:nvSpPr>
        <p:spPr>
          <a:xfrm>
            <a:off x="5816339" y="2158738"/>
            <a:ext cx="363016" cy="23308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CC6FCA93-DCA0-38F0-4850-54F3AA3256C1}"/>
              </a:ext>
            </a:extLst>
          </p:cNvPr>
          <p:cNvSpPr/>
          <p:nvPr/>
        </p:nvSpPr>
        <p:spPr>
          <a:xfrm>
            <a:off x="5435772" y="2280061"/>
            <a:ext cx="1224597" cy="1397268"/>
          </a:xfrm>
          <a:prstGeom prst="rect">
            <a:avLst/>
          </a:prstGeom>
          <a:noFill/>
          <a:ln w="412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A2A7383-F10B-619A-28ED-C026B276C2E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9" t="1804" r="491" b="19245"/>
          <a:stretch/>
        </p:blipFill>
        <p:spPr>
          <a:xfrm>
            <a:off x="62615" y="4146851"/>
            <a:ext cx="3724271" cy="873257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13B59DF5-3DD1-47C9-1761-56BCF3753B63}"/>
              </a:ext>
            </a:extLst>
          </p:cNvPr>
          <p:cNvSpPr/>
          <p:nvPr/>
        </p:nvSpPr>
        <p:spPr>
          <a:xfrm>
            <a:off x="155597" y="5159752"/>
            <a:ext cx="1671365" cy="622169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5DC287F-6ABB-4739-9AE7-C8ECA1DC960A}"/>
              </a:ext>
            </a:extLst>
          </p:cNvPr>
          <p:cNvSpPr txBox="1"/>
          <p:nvPr/>
        </p:nvSpPr>
        <p:spPr>
          <a:xfrm>
            <a:off x="242029" y="5218900"/>
            <a:ext cx="1470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/>
              <a:t>Δ</a:t>
            </a:r>
            <a:r>
              <a:rPr lang="cs-CZ" sz="2400" b="1" dirty="0"/>
              <a:t>q =-29 %</a:t>
            </a:r>
            <a:endParaRPr lang="cs-CZ" sz="2400" b="1" baseline="30000" dirty="0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5C5325CC-EE6C-5D03-09FE-E643341F1BE3}"/>
              </a:ext>
            </a:extLst>
          </p:cNvPr>
          <p:cNvSpPr/>
          <p:nvPr/>
        </p:nvSpPr>
        <p:spPr>
          <a:xfrm>
            <a:off x="1987012" y="5137030"/>
            <a:ext cx="1744007" cy="622169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7581B4E-94CB-22CB-BF42-4A9523C9BB1E}"/>
              </a:ext>
            </a:extLst>
          </p:cNvPr>
          <p:cNvSpPr txBox="1"/>
          <p:nvPr/>
        </p:nvSpPr>
        <p:spPr>
          <a:xfrm>
            <a:off x="2034580" y="5218900"/>
            <a:ext cx="1646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/>
              <a:t>Δ</a:t>
            </a:r>
            <a:r>
              <a:rPr lang="cs-CZ" sz="2400" b="1" dirty="0"/>
              <a:t>Z =+195 %</a:t>
            </a:r>
            <a:endParaRPr lang="cs-CZ" sz="2400" b="1" baseline="30000" dirty="0"/>
          </a:p>
        </p:txBody>
      </p:sp>
      <p:sp>
        <p:nvSpPr>
          <p:cNvPr id="7" name="Volný tvar: obrazec 6">
            <a:extLst>
              <a:ext uri="{FF2B5EF4-FFF2-40B4-BE49-F238E27FC236}">
                <a16:creationId xmlns:a16="http://schemas.microsoft.com/office/drawing/2014/main" id="{A7BBBFA4-B5AA-D5C7-AA31-F67C2AD1AD04}"/>
              </a:ext>
            </a:extLst>
          </p:cNvPr>
          <p:cNvSpPr/>
          <p:nvPr/>
        </p:nvSpPr>
        <p:spPr>
          <a:xfrm>
            <a:off x="5780915" y="1557707"/>
            <a:ext cx="450400" cy="1920785"/>
          </a:xfrm>
          <a:custGeom>
            <a:avLst/>
            <a:gdLst>
              <a:gd name="connsiteX0" fmla="*/ 810705 w 839292"/>
              <a:gd name="connsiteY0" fmla="*/ 2139885 h 2139885"/>
              <a:gd name="connsiteX1" fmla="*/ 782425 w 839292"/>
              <a:gd name="connsiteY1" fmla="*/ 2083324 h 2139885"/>
              <a:gd name="connsiteX2" fmla="*/ 735290 w 839292"/>
              <a:gd name="connsiteY2" fmla="*/ 2064470 h 2139885"/>
              <a:gd name="connsiteX3" fmla="*/ 707010 w 839292"/>
              <a:gd name="connsiteY3" fmla="*/ 2064470 h 2139885"/>
              <a:gd name="connsiteX4" fmla="*/ 688156 w 839292"/>
              <a:gd name="connsiteY4" fmla="*/ 2036190 h 2139885"/>
              <a:gd name="connsiteX5" fmla="*/ 688156 w 839292"/>
              <a:gd name="connsiteY5" fmla="*/ 1998483 h 2139885"/>
              <a:gd name="connsiteX6" fmla="*/ 716437 w 839292"/>
              <a:gd name="connsiteY6" fmla="*/ 1970202 h 2139885"/>
              <a:gd name="connsiteX7" fmla="*/ 669303 w 839292"/>
              <a:gd name="connsiteY7" fmla="*/ 1913641 h 2139885"/>
              <a:gd name="connsiteX8" fmla="*/ 697583 w 839292"/>
              <a:gd name="connsiteY8" fmla="*/ 1838227 h 2139885"/>
              <a:gd name="connsiteX9" fmla="*/ 754144 w 839292"/>
              <a:gd name="connsiteY9" fmla="*/ 1791093 h 2139885"/>
              <a:gd name="connsiteX10" fmla="*/ 810705 w 839292"/>
              <a:gd name="connsiteY10" fmla="*/ 1772239 h 2139885"/>
              <a:gd name="connsiteX11" fmla="*/ 810705 w 839292"/>
              <a:gd name="connsiteY11" fmla="*/ 1734532 h 2139885"/>
              <a:gd name="connsiteX12" fmla="*/ 810705 w 839292"/>
              <a:gd name="connsiteY12" fmla="*/ 1677971 h 2139885"/>
              <a:gd name="connsiteX13" fmla="*/ 801278 w 839292"/>
              <a:gd name="connsiteY13" fmla="*/ 1640264 h 2139885"/>
              <a:gd name="connsiteX14" fmla="*/ 801278 w 839292"/>
              <a:gd name="connsiteY14" fmla="*/ 1611984 h 2139885"/>
              <a:gd name="connsiteX15" fmla="*/ 838985 w 839292"/>
              <a:gd name="connsiteY15" fmla="*/ 1593130 h 2139885"/>
              <a:gd name="connsiteX16" fmla="*/ 820132 w 839292"/>
              <a:gd name="connsiteY16" fmla="*/ 1527142 h 2139885"/>
              <a:gd name="connsiteX17" fmla="*/ 791851 w 839292"/>
              <a:gd name="connsiteY17" fmla="*/ 1508289 h 2139885"/>
              <a:gd name="connsiteX18" fmla="*/ 754144 w 839292"/>
              <a:gd name="connsiteY18" fmla="*/ 1461155 h 2139885"/>
              <a:gd name="connsiteX19" fmla="*/ 735290 w 839292"/>
              <a:gd name="connsiteY19" fmla="*/ 1385740 h 2139885"/>
              <a:gd name="connsiteX20" fmla="*/ 763571 w 839292"/>
              <a:gd name="connsiteY20" fmla="*/ 1319753 h 2139885"/>
              <a:gd name="connsiteX21" fmla="*/ 772998 w 839292"/>
              <a:gd name="connsiteY21" fmla="*/ 1234912 h 2139885"/>
              <a:gd name="connsiteX22" fmla="*/ 744717 w 839292"/>
              <a:gd name="connsiteY22" fmla="*/ 1168924 h 2139885"/>
              <a:gd name="connsiteX23" fmla="*/ 744717 w 839292"/>
              <a:gd name="connsiteY23" fmla="*/ 1131217 h 2139885"/>
              <a:gd name="connsiteX24" fmla="*/ 763571 w 839292"/>
              <a:gd name="connsiteY24" fmla="*/ 1074656 h 2139885"/>
              <a:gd name="connsiteX25" fmla="*/ 763571 w 839292"/>
              <a:gd name="connsiteY25" fmla="*/ 1036949 h 2139885"/>
              <a:gd name="connsiteX26" fmla="*/ 763571 w 839292"/>
              <a:gd name="connsiteY26" fmla="*/ 1008668 h 2139885"/>
              <a:gd name="connsiteX27" fmla="*/ 669303 w 839292"/>
              <a:gd name="connsiteY27" fmla="*/ 1008668 h 2139885"/>
              <a:gd name="connsiteX28" fmla="*/ 565608 w 839292"/>
              <a:gd name="connsiteY28" fmla="*/ 989815 h 2139885"/>
              <a:gd name="connsiteX29" fmla="*/ 518474 w 839292"/>
              <a:gd name="connsiteY29" fmla="*/ 989815 h 2139885"/>
              <a:gd name="connsiteX30" fmla="*/ 452486 w 839292"/>
              <a:gd name="connsiteY30" fmla="*/ 914400 h 2139885"/>
              <a:gd name="connsiteX31" fmla="*/ 414779 w 839292"/>
              <a:gd name="connsiteY31" fmla="*/ 848413 h 2139885"/>
              <a:gd name="connsiteX32" fmla="*/ 405352 w 839292"/>
              <a:gd name="connsiteY32" fmla="*/ 735291 h 2139885"/>
              <a:gd name="connsiteX33" fmla="*/ 433633 w 839292"/>
              <a:gd name="connsiteY33" fmla="*/ 697584 h 2139885"/>
              <a:gd name="connsiteX34" fmla="*/ 433633 w 839292"/>
              <a:gd name="connsiteY34" fmla="*/ 622169 h 2139885"/>
              <a:gd name="connsiteX35" fmla="*/ 480767 w 839292"/>
              <a:gd name="connsiteY35" fmla="*/ 622169 h 2139885"/>
              <a:gd name="connsiteX36" fmla="*/ 641022 w 839292"/>
              <a:gd name="connsiteY36" fmla="*/ 650450 h 2139885"/>
              <a:gd name="connsiteX37" fmla="*/ 688156 w 839292"/>
              <a:gd name="connsiteY37" fmla="*/ 678730 h 2139885"/>
              <a:gd name="connsiteX38" fmla="*/ 716437 w 839292"/>
              <a:gd name="connsiteY38" fmla="*/ 612742 h 2139885"/>
              <a:gd name="connsiteX39" fmla="*/ 763571 w 839292"/>
              <a:gd name="connsiteY39" fmla="*/ 556182 h 2139885"/>
              <a:gd name="connsiteX40" fmla="*/ 763571 w 839292"/>
              <a:gd name="connsiteY40" fmla="*/ 499621 h 2139885"/>
              <a:gd name="connsiteX41" fmla="*/ 791851 w 839292"/>
              <a:gd name="connsiteY41" fmla="*/ 414780 h 2139885"/>
              <a:gd name="connsiteX42" fmla="*/ 744717 w 839292"/>
              <a:gd name="connsiteY42" fmla="*/ 414780 h 2139885"/>
              <a:gd name="connsiteX43" fmla="*/ 688156 w 839292"/>
              <a:gd name="connsiteY43" fmla="*/ 348792 h 2139885"/>
              <a:gd name="connsiteX44" fmla="*/ 622169 w 839292"/>
              <a:gd name="connsiteY44" fmla="*/ 339365 h 2139885"/>
              <a:gd name="connsiteX45" fmla="*/ 584462 w 839292"/>
              <a:gd name="connsiteY45" fmla="*/ 311085 h 2139885"/>
              <a:gd name="connsiteX46" fmla="*/ 527901 w 839292"/>
              <a:gd name="connsiteY46" fmla="*/ 254524 h 2139885"/>
              <a:gd name="connsiteX47" fmla="*/ 443060 w 839292"/>
              <a:gd name="connsiteY47" fmla="*/ 292231 h 2139885"/>
              <a:gd name="connsiteX48" fmla="*/ 386499 w 839292"/>
              <a:gd name="connsiteY48" fmla="*/ 226243 h 2139885"/>
              <a:gd name="connsiteX49" fmla="*/ 358218 w 839292"/>
              <a:gd name="connsiteY49" fmla="*/ 197963 h 2139885"/>
              <a:gd name="connsiteX50" fmla="*/ 320511 w 839292"/>
              <a:gd name="connsiteY50" fmla="*/ 169683 h 2139885"/>
              <a:gd name="connsiteX51" fmla="*/ 226243 w 839292"/>
              <a:gd name="connsiteY51" fmla="*/ 131975 h 2139885"/>
              <a:gd name="connsiteX52" fmla="*/ 207389 w 839292"/>
              <a:gd name="connsiteY52" fmla="*/ 103695 h 2139885"/>
              <a:gd name="connsiteX53" fmla="*/ 179109 w 839292"/>
              <a:gd name="connsiteY53" fmla="*/ 75415 h 2139885"/>
              <a:gd name="connsiteX54" fmla="*/ 122548 w 839292"/>
              <a:gd name="connsiteY54" fmla="*/ 56561 h 2139885"/>
              <a:gd name="connsiteX55" fmla="*/ 75414 w 839292"/>
              <a:gd name="connsiteY55" fmla="*/ 9427 h 2139885"/>
              <a:gd name="connsiteX56" fmla="*/ 0 w 839292"/>
              <a:gd name="connsiteY56" fmla="*/ 0 h 2139885"/>
              <a:gd name="connsiteX0" fmla="*/ 810705 w 839292"/>
              <a:gd name="connsiteY0" fmla="*/ 2139885 h 2139885"/>
              <a:gd name="connsiteX1" fmla="*/ 782425 w 839292"/>
              <a:gd name="connsiteY1" fmla="*/ 2083324 h 2139885"/>
              <a:gd name="connsiteX2" fmla="*/ 735290 w 839292"/>
              <a:gd name="connsiteY2" fmla="*/ 2064470 h 2139885"/>
              <a:gd name="connsiteX3" fmla="*/ 707010 w 839292"/>
              <a:gd name="connsiteY3" fmla="*/ 2064470 h 2139885"/>
              <a:gd name="connsiteX4" fmla="*/ 688156 w 839292"/>
              <a:gd name="connsiteY4" fmla="*/ 2036190 h 2139885"/>
              <a:gd name="connsiteX5" fmla="*/ 688156 w 839292"/>
              <a:gd name="connsiteY5" fmla="*/ 1998483 h 2139885"/>
              <a:gd name="connsiteX6" fmla="*/ 716437 w 839292"/>
              <a:gd name="connsiteY6" fmla="*/ 1970202 h 2139885"/>
              <a:gd name="connsiteX7" fmla="*/ 669303 w 839292"/>
              <a:gd name="connsiteY7" fmla="*/ 1913641 h 2139885"/>
              <a:gd name="connsiteX8" fmla="*/ 697583 w 839292"/>
              <a:gd name="connsiteY8" fmla="*/ 1838227 h 2139885"/>
              <a:gd name="connsiteX9" fmla="*/ 775575 w 839292"/>
              <a:gd name="connsiteY9" fmla="*/ 1802999 h 2139885"/>
              <a:gd name="connsiteX10" fmla="*/ 810705 w 839292"/>
              <a:gd name="connsiteY10" fmla="*/ 1772239 h 2139885"/>
              <a:gd name="connsiteX11" fmla="*/ 810705 w 839292"/>
              <a:gd name="connsiteY11" fmla="*/ 1734532 h 2139885"/>
              <a:gd name="connsiteX12" fmla="*/ 810705 w 839292"/>
              <a:gd name="connsiteY12" fmla="*/ 1677971 h 2139885"/>
              <a:gd name="connsiteX13" fmla="*/ 801278 w 839292"/>
              <a:gd name="connsiteY13" fmla="*/ 1640264 h 2139885"/>
              <a:gd name="connsiteX14" fmla="*/ 801278 w 839292"/>
              <a:gd name="connsiteY14" fmla="*/ 1611984 h 2139885"/>
              <a:gd name="connsiteX15" fmla="*/ 838985 w 839292"/>
              <a:gd name="connsiteY15" fmla="*/ 1593130 h 2139885"/>
              <a:gd name="connsiteX16" fmla="*/ 820132 w 839292"/>
              <a:gd name="connsiteY16" fmla="*/ 1527142 h 2139885"/>
              <a:gd name="connsiteX17" fmla="*/ 791851 w 839292"/>
              <a:gd name="connsiteY17" fmla="*/ 1508289 h 2139885"/>
              <a:gd name="connsiteX18" fmla="*/ 754144 w 839292"/>
              <a:gd name="connsiteY18" fmla="*/ 1461155 h 2139885"/>
              <a:gd name="connsiteX19" fmla="*/ 735290 w 839292"/>
              <a:gd name="connsiteY19" fmla="*/ 1385740 h 2139885"/>
              <a:gd name="connsiteX20" fmla="*/ 763571 w 839292"/>
              <a:gd name="connsiteY20" fmla="*/ 1319753 h 2139885"/>
              <a:gd name="connsiteX21" fmla="*/ 772998 w 839292"/>
              <a:gd name="connsiteY21" fmla="*/ 1234912 h 2139885"/>
              <a:gd name="connsiteX22" fmla="*/ 744717 w 839292"/>
              <a:gd name="connsiteY22" fmla="*/ 1168924 h 2139885"/>
              <a:gd name="connsiteX23" fmla="*/ 744717 w 839292"/>
              <a:gd name="connsiteY23" fmla="*/ 1131217 h 2139885"/>
              <a:gd name="connsiteX24" fmla="*/ 763571 w 839292"/>
              <a:gd name="connsiteY24" fmla="*/ 1074656 h 2139885"/>
              <a:gd name="connsiteX25" fmla="*/ 763571 w 839292"/>
              <a:gd name="connsiteY25" fmla="*/ 1036949 h 2139885"/>
              <a:gd name="connsiteX26" fmla="*/ 763571 w 839292"/>
              <a:gd name="connsiteY26" fmla="*/ 1008668 h 2139885"/>
              <a:gd name="connsiteX27" fmla="*/ 669303 w 839292"/>
              <a:gd name="connsiteY27" fmla="*/ 1008668 h 2139885"/>
              <a:gd name="connsiteX28" fmla="*/ 565608 w 839292"/>
              <a:gd name="connsiteY28" fmla="*/ 989815 h 2139885"/>
              <a:gd name="connsiteX29" fmla="*/ 518474 w 839292"/>
              <a:gd name="connsiteY29" fmla="*/ 989815 h 2139885"/>
              <a:gd name="connsiteX30" fmla="*/ 452486 w 839292"/>
              <a:gd name="connsiteY30" fmla="*/ 914400 h 2139885"/>
              <a:gd name="connsiteX31" fmla="*/ 414779 w 839292"/>
              <a:gd name="connsiteY31" fmla="*/ 848413 h 2139885"/>
              <a:gd name="connsiteX32" fmla="*/ 405352 w 839292"/>
              <a:gd name="connsiteY32" fmla="*/ 735291 h 2139885"/>
              <a:gd name="connsiteX33" fmla="*/ 433633 w 839292"/>
              <a:gd name="connsiteY33" fmla="*/ 697584 h 2139885"/>
              <a:gd name="connsiteX34" fmla="*/ 433633 w 839292"/>
              <a:gd name="connsiteY34" fmla="*/ 622169 h 2139885"/>
              <a:gd name="connsiteX35" fmla="*/ 480767 w 839292"/>
              <a:gd name="connsiteY35" fmla="*/ 622169 h 2139885"/>
              <a:gd name="connsiteX36" fmla="*/ 641022 w 839292"/>
              <a:gd name="connsiteY36" fmla="*/ 650450 h 2139885"/>
              <a:gd name="connsiteX37" fmla="*/ 688156 w 839292"/>
              <a:gd name="connsiteY37" fmla="*/ 678730 h 2139885"/>
              <a:gd name="connsiteX38" fmla="*/ 716437 w 839292"/>
              <a:gd name="connsiteY38" fmla="*/ 612742 h 2139885"/>
              <a:gd name="connsiteX39" fmla="*/ 763571 w 839292"/>
              <a:gd name="connsiteY39" fmla="*/ 556182 h 2139885"/>
              <a:gd name="connsiteX40" fmla="*/ 763571 w 839292"/>
              <a:gd name="connsiteY40" fmla="*/ 499621 h 2139885"/>
              <a:gd name="connsiteX41" fmla="*/ 791851 w 839292"/>
              <a:gd name="connsiteY41" fmla="*/ 414780 h 2139885"/>
              <a:gd name="connsiteX42" fmla="*/ 744717 w 839292"/>
              <a:gd name="connsiteY42" fmla="*/ 414780 h 2139885"/>
              <a:gd name="connsiteX43" fmla="*/ 688156 w 839292"/>
              <a:gd name="connsiteY43" fmla="*/ 348792 h 2139885"/>
              <a:gd name="connsiteX44" fmla="*/ 622169 w 839292"/>
              <a:gd name="connsiteY44" fmla="*/ 339365 h 2139885"/>
              <a:gd name="connsiteX45" fmla="*/ 584462 w 839292"/>
              <a:gd name="connsiteY45" fmla="*/ 311085 h 2139885"/>
              <a:gd name="connsiteX46" fmla="*/ 527901 w 839292"/>
              <a:gd name="connsiteY46" fmla="*/ 254524 h 2139885"/>
              <a:gd name="connsiteX47" fmla="*/ 443060 w 839292"/>
              <a:gd name="connsiteY47" fmla="*/ 292231 h 2139885"/>
              <a:gd name="connsiteX48" fmla="*/ 386499 w 839292"/>
              <a:gd name="connsiteY48" fmla="*/ 226243 h 2139885"/>
              <a:gd name="connsiteX49" fmla="*/ 358218 w 839292"/>
              <a:gd name="connsiteY49" fmla="*/ 197963 h 2139885"/>
              <a:gd name="connsiteX50" fmla="*/ 320511 w 839292"/>
              <a:gd name="connsiteY50" fmla="*/ 169683 h 2139885"/>
              <a:gd name="connsiteX51" fmla="*/ 226243 w 839292"/>
              <a:gd name="connsiteY51" fmla="*/ 131975 h 2139885"/>
              <a:gd name="connsiteX52" fmla="*/ 207389 w 839292"/>
              <a:gd name="connsiteY52" fmla="*/ 103695 h 2139885"/>
              <a:gd name="connsiteX53" fmla="*/ 179109 w 839292"/>
              <a:gd name="connsiteY53" fmla="*/ 75415 h 2139885"/>
              <a:gd name="connsiteX54" fmla="*/ 122548 w 839292"/>
              <a:gd name="connsiteY54" fmla="*/ 56561 h 2139885"/>
              <a:gd name="connsiteX55" fmla="*/ 75414 w 839292"/>
              <a:gd name="connsiteY55" fmla="*/ 9427 h 2139885"/>
              <a:gd name="connsiteX56" fmla="*/ 0 w 839292"/>
              <a:gd name="connsiteY56" fmla="*/ 0 h 2139885"/>
              <a:gd name="connsiteX0" fmla="*/ 810705 w 839292"/>
              <a:gd name="connsiteY0" fmla="*/ 2139885 h 2139885"/>
              <a:gd name="connsiteX1" fmla="*/ 782425 w 839292"/>
              <a:gd name="connsiteY1" fmla="*/ 2083324 h 2139885"/>
              <a:gd name="connsiteX2" fmla="*/ 735290 w 839292"/>
              <a:gd name="connsiteY2" fmla="*/ 2064470 h 2139885"/>
              <a:gd name="connsiteX3" fmla="*/ 707010 w 839292"/>
              <a:gd name="connsiteY3" fmla="*/ 2064470 h 2139885"/>
              <a:gd name="connsiteX4" fmla="*/ 688156 w 839292"/>
              <a:gd name="connsiteY4" fmla="*/ 2036190 h 2139885"/>
              <a:gd name="connsiteX5" fmla="*/ 688156 w 839292"/>
              <a:gd name="connsiteY5" fmla="*/ 1998483 h 2139885"/>
              <a:gd name="connsiteX6" fmla="*/ 716437 w 839292"/>
              <a:gd name="connsiteY6" fmla="*/ 1970202 h 2139885"/>
              <a:gd name="connsiteX7" fmla="*/ 669303 w 839292"/>
              <a:gd name="connsiteY7" fmla="*/ 1913641 h 2139885"/>
              <a:gd name="connsiteX8" fmla="*/ 711870 w 839292"/>
              <a:gd name="connsiteY8" fmla="*/ 1854895 h 2139885"/>
              <a:gd name="connsiteX9" fmla="*/ 775575 w 839292"/>
              <a:gd name="connsiteY9" fmla="*/ 1802999 h 2139885"/>
              <a:gd name="connsiteX10" fmla="*/ 810705 w 839292"/>
              <a:gd name="connsiteY10" fmla="*/ 1772239 h 2139885"/>
              <a:gd name="connsiteX11" fmla="*/ 810705 w 839292"/>
              <a:gd name="connsiteY11" fmla="*/ 1734532 h 2139885"/>
              <a:gd name="connsiteX12" fmla="*/ 810705 w 839292"/>
              <a:gd name="connsiteY12" fmla="*/ 1677971 h 2139885"/>
              <a:gd name="connsiteX13" fmla="*/ 801278 w 839292"/>
              <a:gd name="connsiteY13" fmla="*/ 1640264 h 2139885"/>
              <a:gd name="connsiteX14" fmla="*/ 801278 w 839292"/>
              <a:gd name="connsiteY14" fmla="*/ 1611984 h 2139885"/>
              <a:gd name="connsiteX15" fmla="*/ 838985 w 839292"/>
              <a:gd name="connsiteY15" fmla="*/ 1593130 h 2139885"/>
              <a:gd name="connsiteX16" fmla="*/ 820132 w 839292"/>
              <a:gd name="connsiteY16" fmla="*/ 1527142 h 2139885"/>
              <a:gd name="connsiteX17" fmla="*/ 791851 w 839292"/>
              <a:gd name="connsiteY17" fmla="*/ 1508289 h 2139885"/>
              <a:gd name="connsiteX18" fmla="*/ 754144 w 839292"/>
              <a:gd name="connsiteY18" fmla="*/ 1461155 h 2139885"/>
              <a:gd name="connsiteX19" fmla="*/ 735290 w 839292"/>
              <a:gd name="connsiteY19" fmla="*/ 1385740 h 2139885"/>
              <a:gd name="connsiteX20" fmla="*/ 763571 w 839292"/>
              <a:gd name="connsiteY20" fmla="*/ 1319753 h 2139885"/>
              <a:gd name="connsiteX21" fmla="*/ 772998 w 839292"/>
              <a:gd name="connsiteY21" fmla="*/ 1234912 h 2139885"/>
              <a:gd name="connsiteX22" fmla="*/ 744717 w 839292"/>
              <a:gd name="connsiteY22" fmla="*/ 1168924 h 2139885"/>
              <a:gd name="connsiteX23" fmla="*/ 744717 w 839292"/>
              <a:gd name="connsiteY23" fmla="*/ 1131217 h 2139885"/>
              <a:gd name="connsiteX24" fmla="*/ 763571 w 839292"/>
              <a:gd name="connsiteY24" fmla="*/ 1074656 h 2139885"/>
              <a:gd name="connsiteX25" fmla="*/ 763571 w 839292"/>
              <a:gd name="connsiteY25" fmla="*/ 1036949 h 2139885"/>
              <a:gd name="connsiteX26" fmla="*/ 763571 w 839292"/>
              <a:gd name="connsiteY26" fmla="*/ 1008668 h 2139885"/>
              <a:gd name="connsiteX27" fmla="*/ 669303 w 839292"/>
              <a:gd name="connsiteY27" fmla="*/ 1008668 h 2139885"/>
              <a:gd name="connsiteX28" fmla="*/ 565608 w 839292"/>
              <a:gd name="connsiteY28" fmla="*/ 989815 h 2139885"/>
              <a:gd name="connsiteX29" fmla="*/ 518474 w 839292"/>
              <a:gd name="connsiteY29" fmla="*/ 989815 h 2139885"/>
              <a:gd name="connsiteX30" fmla="*/ 452486 w 839292"/>
              <a:gd name="connsiteY30" fmla="*/ 914400 h 2139885"/>
              <a:gd name="connsiteX31" fmla="*/ 414779 w 839292"/>
              <a:gd name="connsiteY31" fmla="*/ 848413 h 2139885"/>
              <a:gd name="connsiteX32" fmla="*/ 405352 w 839292"/>
              <a:gd name="connsiteY32" fmla="*/ 735291 h 2139885"/>
              <a:gd name="connsiteX33" fmla="*/ 433633 w 839292"/>
              <a:gd name="connsiteY33" fmla="*/ 697584 h 2139885"/>
              <a:gd name="connsiteX34" fmla="*/ 433633 w 839292"/>
              <a:gd name="connsiteY34" fmla="*/ 622169 h 2139885"/>
              <a:gd name="connsiteX35" fmla="*/ 480767 w 839292"/>
              <a:gd name="connsiteY35" fmla="*/ 622169 h 2139885"/>
              <a:gd name="connsiteX36" fmla="*/ 641022 w 839292"/>
              <a:gd name="connsiteY36" fmla="*/ 650450 h 2139885"/>
              <a:gd name="connsiteX37" fmla="*/ 688156 w 839292"/>
              <a:gd name="connsiteY37" fmla="*/ 678730 h 2139885"/>
              <a:gd name="connsiteX38" fmla="*/ 716437 w 839292"/>
              <a:gd name="connsiteY38" fmla="*/ 612742 h 2139885"/>
              <a:gd name="connsiteX39" fmla="*/ 763571 w 839292"/>
              <a:gd name="connsiteY39" fmla="*/ 556182 h 2139885"/>
              <a:gd name="connsiteX40" fmla="*/ 763571 w 839292"/>
              <a:gd name="connsiteY40" fmla="*/ 499621 h 2139885"/>
              <a:gd name="connsiteX41" fmla="*/ 791851 w 839292"/>
              <a:gd name="connsiteY41" fmla="*/ 414780 h 2139885"/>
              <a:gd name="connsiteX42" fmla="*/ 744717 w 839292"/>
              <a:gd name="connsiteY42" fmla="*/ 414780 h 2139885"/>
              <a:gd name="connsiteX43" fmla="*/ 688156 w 839292"/>
              <a:gd name="connsiteY43" fmla="*/ 348792 h 2139885"/>
              <a:gd name="connsiteX44" fmla="*/ 622169 w 839292"/>
              <a:gd name="connsiteY44" fmla="*/ 339365 h 2139885"/>
              <a:gd name="connsiteX45" fmla="*/ 584462 w 839292"/>
              <a:gd name="connsiteY45" fmla="*/ 311085 h 2139885"/>
              <a:gd name="connsiteX46" fmla="*/ 527901 w 839292"/>
              <a:gd name="connsiteY46" fmla="*/ 254524 h 2139885"/>
              <a:gd name="connsiteX47" fmla="*/ 443060 w 839292"/>
              <a:gd name="connsiteY47" fmla="*/ 292231 h 2139885"/>
              <a:gd name="connsiteX48" fmla="*/ 386499 w 839292"/>
              <a:gd name="connsiteY48" fmla="*/ 226243 h 2139885"/>
              <a:gd name="connsiteX49" fmla="*/ 358218 w 839292"/>
              <a:gd name="connsiteY49" fmla="*/ 197963 h 2139885"/>
              <a:gd name="connsiteX50" fmla="*/ 320511 w 839292"/>
              <a:gd name="connsiteY50" fmla="*/ 169683 h 2139885"/>
              <a:gd name="connsiteX51" fmla="*/ 226243 w 839292"/>
              <a:gd name="connsiteY51" fmla="*/ 131975 h 2139885"/>
              <a:gd name="connsiteX52" fmla="*/ 207389 w 839292"/>
              <a:gd name="connsiteY52" fmla="*/ 103695 h 2139885"/>
              <a:gd name="connsiteX53" fmla="*/ 179109 w 839292"/>
              <a:gd name="connsiteY53" fmla="*/ 75415 h 2139885"/>
              <a:gd name="connsiteX54" fmla="*/ 122548 w 839292"/>
              <a:gd name="connsiteY54" fmla="*/ 56561 h 2139885"/>
              <a:gd name="connsiteX55" fmla="*/ 75414 w 839292"/>
              <a:gd name="connsiteY55" fmla="*/ 9427 h 2139885"/>
              <a:gd name="connsiteX56" fmla="*/ 0 w 839292"/>
              <a:gd name="connsiteY56" fmla="*/ 0 h 2139885"/>
              <a:gd name="connsiteX0" fmla="*/ 810705 w 839292"/>
              <a:gd name="connsiteY0" fmla="*/ 2139885 h 2139885"/>
              <a:gd name="connsiteX1" fmla="*/ 782425 w 839292"/>
              <a:gd name="connsiteY1" fmla="*/ 2083324 h 2139885"/>
              <a:gd name="connsiteX2" fmla="*/ 735290 w 839292"/>
              <a:gd name="connsiteY2" fmla="*/ 2064470 h 2139885"/>
              <a:gd name="connsiteX3" fmla="*/ 707010 w 839292"/>
              <a:gd name="connsiteY3" fmla="*/ 2064470 h 2139885"/>
              <a:gd name="connsiteX4" fmla="*/ 688156 w 839292"/>
              <a:gd name="connsiteY4" fmla="*/ 2036190 h 2139885"/>
              <a:gd name="connsiteX5" fmla="*/ 688156 w 839292"/>
              <a:gd name="connsiteY5" fmla="*/ 1998483 h 2139885"/>
              <a:gd name="connsiteX6" fmla="*/ 716437 w 839292"/>
              <a:gd name="connsiteY6" fmla="*/ 1970202 h 2139885"/>
              <a:gd name="connsiteX7" fmla="*/ 669303 w 839292"/>
              <a:gd name="connsiteY7" fmla="*/ 1913641 h 2139885"/>
              <a:gd name="connsiteX8" fmla="*/ 711870 w 839292"/>
              <a:gd name="connsiteY8" fmla="*/ 1854895 h 2139885"/>
              <a:gd name="connsiteX9" fmla="*/ 775575 w 839292"/>
              <a:gd name="connsiteY9" fmla="*/ 1802999 h 2139885"/>
              <a:gd name="connsiteX10" fmla="*/ 810705 w 839292"/>
              <a:gd name="connsiteY10" fmla="*/ 1772239 h 2139885"/>
              <a:gd name="connsiteX11" fmla="*/ 829755 w 839292"/>
              <a:gd name="connsiteY11" fmla="*/ 1736913 h 2139885"/>
              <a:gd name="connsiteX12" fmla="*/ 810705 w 839292"/>
              <a:gd name="connsiteY12" fmla="*/ 1677971 h 2139885"/>
              <a:gd name="connsiteX13" fmla="*/ 801278 w 839292"/>
              <a:gd name="connsiteY13" fmla="*/ 1640264 h 2139885"/>
              <a:gd name="connsiteX14" fmla="*/ 801278 w 839292"/>
              <a:gd name="connsiteY14" fmla="*/ 1611984 h 2139885"/>
              <a:gd name="connsiteX15" fmla="*/ 838985 w 839292"/>
              <a:gd name="connsiteY15" fmla="*/ 1593130 h 2139885"/>
              <a:gd name="connsiteX16" fmla="*/ 820132 w 839292"/>
              <a:gd name="connsiteY16" fmla="*/ 1527142 h 2139885"/>
              <a:gd name="connsiteX17" fmla="*/ 791851 w 839292"/>
              <a:gd name="connsiteY17" fmla="*/ 1508289 h 2139885"/>
              <a:gd name="connsiteX18" fmla="*/ 754144 w 839292"/>
              <a:gd name="connsiteY18" fmla="*/ 1461155 h 2139885"/>
              <a:gd name="connsiteX19" fmla="*/ 735290 w 839292"/>
              <a:gd name="connsiteY19" fmla="*/ 1385740 h 2139885"/>
              <a:gd name="connsiteX20" fmla="*/ 763571 w 839292"/>
              <a:gd name="connsiteY20" fmla="*/ 1319753 h 2139885"/>
              <a:gd name="connsiteX21" fmla="*/ 772998 w 839292"/>
              <a:gd name="connsiteY21" fmla="*/ 1234912 h 2139885"/>
              <a:gd name="connsiteX22" fmla="*/ 744717 w 839292"/>
              <a:gd name="connsiteY22" fmla="*/ 1168924 h 2139885"/>
              <a:gd name="connsiteX23" fmla="*/ 744717 w 839292"/>
              <a:gd name="connsiteY23" fmla="*/ 1131217 h 2139885"/>
              <a:gd name="connsiteX24" fmla="*/ 763571 w 839292"/>
              <a:gd name="connsiteY24" fmla="*/ 1074656 h 2139885"/>
              <a:gd name="connsiteX25" fmla="*/ 763571 w 839292"/>
              <a:gd name="connsiteY25" fmla="*/ 1036949 h 2139885"/>
              <a:gd name="connsiteX26" fmla="*/ 763571 w 839292"/>
              <a:gd name="connsiteY26" fmla="*/ 1008668 h 2139885"/>
              <a:gd name="connsiteX27" fmla="*/ 669303 w 839292"/>
              <a:gd name="connsiteY27" fmla="*/ 1008668 h 2139885"/>
              <a:gd name="connsiteX28" fmla="*/ 565608 w 839292"/>
              <a:gd name="connsiteY28" fmla="*/ 989815 h 2139885"/>
              <a:gd name="connsiteX29" fmla="*/ 518474 w 839292"/>
              <a:gd name="connsiteY29" fmla="*/ 989815 h 2139885"/>
              <a:gd name="connsiteX30" fmla="*/ 452486 w 839292"/>
              <a:gd name="connsiteY30" fmla="*/ 914400 h 2139885"/>
              <a:gd name="connsiteX31" fmla="*/ 414779 w 839292"/>
              <a:gd name="connsiteY31" fmla="*/ 848413 h 2139885"/>
              <a:gd name="connsiteX32" fmla="*/ 405352 w 839292"/>
              <a:gd name="connsiteY32" fmla="*/ 735291 h 2139885"/>
              <a:gd name="connsiteX33" fmla="*/ 433633 w 839292"/>
              <a:gd name="connsiteY33" fmla="*/ 697584 h 2139885"/>
              <a:gd name="connsiteX34" fmla="*/ 433633 w 839292"/>
              <a:gd name="connsiteY34" fmla="*/ 622169 h 2139885"/>
              <a:gd name="connsiteX35" fmla="*/ 480767 w 839292"/>
              <a:gd name="connsiteY35" fmla="*/ 622169 h 2139885"/>
              <a:gd name="connsiteX36" fmla="*/ 641022 w 839292"/>
              <a:gd name="connsiteY36" fmla="*/ 650450 h 2139885"/>
              <a:gd name="connsiteX37" fmla="*/ 688156 w 839292"/>
              <a:gd name="connsiteY37" fmla="*/ 678730 h 2139885"/>
              <a:gd name="connsiteX38" fmla="*/ 716437 w 839292"/>
              <a:gd name="connsiteY38" fmla="*/ 612742 h 2139885"/>
              <a:gd name="connsiteX39" fmla="*/ 763571 w 839292"/>
              <a:gd name="connsiteY39" fmla="*/ 556182 h 2139885"/>
              <a:gd name="connsiteX40" fmla="*/ 763571 w 839292"/>
              <a:gd name="connsiteY40" fmla="*/ 499621 h 2139885"/>
              <a:gd name="connsiteX41" fmla="*/ 791851 w 839292"/>
              <a:gd name="connsiteY41" fmla="*/ 414780 h 2139885"/>
              <a:gd name="connsiteX42" fmla="*/ 744717 w 839292"/>
              <a:gd name="connsiteY42" fmla="*/ 414780 h 2139885"/>
              <a:gd name="connsiteX43" fmla="*/ 688156 w 839292"/>
              <a:gd name="connsiteY43" fmla="*/ 348792 h 2139885"/>
              <a:gd name="connsiteX44" fmla="*/ 622169 w 839292"/>
              <a:gd name="connsiteY44" fmla="*/ 339365 h 2139885"/>
              <a:gd name="connsiteX45" fmla="*/ 584462 w 839292"/>
              <a:gd name="connsiteY45" fmla="*/ 311085 h 2139885"/>
              <a:gd name="connsiteX46" fmla="*/ 527901 w 839292"/>
              <a:gd name="connsiteY46" fmla="*/ 254524 h 2139885"/>
              <a:gd name="connsiteX47" fmla="*/ 443060 w 839292"/>
              <a:gd name="connsiteY47" fmla="*/ 292231 h 2139885"/>
              <a:gd name="connsiteX48" fmla="*/ 386499 w 839292"/>
              <a:gd name="connsiteY48" fmla="*/ 226243 h 2139885"/>
              <a:gd name="connsiteX49" fmla="*/ 358218 w 839292"/>
              <a:gd name="connsiteY49" fmla="*/ 197963 h 2139885"/>
              <a:gd name="connsiteX50" fmla="*/ 320511 w 839292"/>
              <a:gd name="connsiteY50" fmla="*/ 169683 h 2139885"/>
              <a:gd name="connsiteX51" fmla="*/ 226243 w 839292"/>
              <a:gd name="connsiteY51" fmla="*/ 131975 h 2139885"/>
              <a:gd name="connsiteX52" fmla="*/ 207389 w 839292"/>
              <a:gd name="connsiteY52" fmla="*/ 103695 h 2139885"/>
              <a:gd name="connsiteX53" fmla="*/ 179109 w 839292"/>
              <a:gd name="connsiteY53" fmla="*/ 75415 h 2139885"/>
              <a:gd name="connsiteX54" fmla="*/ 122548 w 839292"/>
              <a:gd name="connsiteY54" fmla="*/ 56561 h 2139885"/>
              <a:gd name="connsiteX55" fmla="*/ 75414 w 839292"/>
              <a:gd name="connsiteY55" fmla="*/ 9427 h 2139885"/>
              <a:gd name="connsiteX56" fmla="*/ 0 w 839292"/>
              <a:gd name="connsiteY56" fmla="*/ 0 h 2139885"/>
              <a:gd name="connsiteX0" fmla="*/ 810705 w 829755"/>
              <a:gd name="connsiteY0" fmla="*/ 2139885 h 2139885"/>
              <a:gd name="connsiteX1" fmla="*/ 782425 w 829755"/>
              <a:gd name="connsiteY1" fmla="*/ 2083324 h 2139885"/>
              <a:gd name="connsiteX2" fmla="*/ 735290 w 829755"/>
              <a:gd name="connsiteY2" fmla="*/ 2064470 h 2139885"/>
              <a:gd name="connsiteX3" fmla="*/ 707010 w 829755"/>
              <a:gd name="connsiteY3" fmla="*/ 2064470 h 2139885"/>
              <a:gd name="connsiteX4" fmla="*/ 688156 w 829755"/>
              <a:gd name="connsiteY4" fmla="*/ 2036190 h 2139885"/>
              <a:gd name="connsiteX5" fmla="*/ 688156 w 829755"/>
              <a:gd name="connsiteY5" fmla="*/ 1998483 h 2139885"/>
              <a:gd name="connsiteX6" fmla="*/ 716437 w 829755"/>
              <a:gd name="connsiteY6" fmla="*/ 1970202 h 2139885"/>
              <a:gd name="connsiteX7" fmla="*/ 669303 w 829755"/>
              <a:gd name="connsiteY7" fmla="*/ 1913641 h 2139885"/>
              <a:gd name="connsiteX8" fmla="*/ 711870 w 829755"/>
              <a:gd name="connsiteY8" fmla="*/ 1854895 h 2139885"/>
              <a:gd name="connsiteX9" fmla="*/ 775575 w 829755"/>
              <a:gd name="connsiteY9" fmla="*/ 1802999 h 2139885"/>
              <a:gd name="connsiteX10" fmla="*/ 810705 w 829755"/>
              <a:gd name="connsiteY10" fmla="*/ 1772239 h 2139885"/>
              <a:gd name="connsiteX11" fmla="*/ 829755 w 829755"/>
              <a:gd name="connsiteY11" fmla="*/ 1736913 h 2139885"/>
              <a:gd name="connsiteX12" fmla="*/ 810705 w 829755"/>
              <a:gd name="connsiteY12" fmla="*/ 1677971 h 2139885"/>
              <a:gd name="connsiteX13" fmla="*/ 801278 w 829755"/>
              <a:gd name="connsiteY13" fmla="*/ 1640264 h 2139885"/>
              <a:gd name="connsiteX14" fmla="*/ 801278 w 829755"/>
              <a:gd name="connsiteY14" fmla="*/ 1611984 h 2139885"/>
              <a:gd name="connsiteX15" fmla="*/ 824698 w 829755"/>
              <a:gd name="connsiteY15" fmla="*/ 1593130 h 2139885"/>
              <a:gd name="connsiteX16" fmla="*/ 820132 w 829755"/>
              <a:gd name="connsiteY16" fmla="*/ 1527142 h 2139885"/>
              <a:gd name="connsiteX17" fmla="*/ 791851 w 829755"/>
              <a:gd name="connsiteY17" fmla="*/ 1508289 h 2139885"/>
              <a:gd name="connsiteX18" fmla="*/ 754144 w 829755"/>
              <a:gd name="connsiteY18" fmla="*/ 1461155 h 2139885"/>
              <a:gd name="connsiteX19" fmla="*/ 735290 w 829755"/>
              <a:gd name="connsiteY19" fmla="*/ 1385740 h 2139885"/>
              <a:gd name="connsiteX20" fmla="*/ 763571 w 829755"/>
              <a:gd name="connsiteY20" fmla="*/ 1319753 h 2139885"/>
              <a:gd name="connsiteX21" fmla="*/ 772998 w 829755"/>
              <a:gd name="connsiteY21" fmla="*/ 1234912 h 2139885"/>
              <a:gd name="connsiteX22" fmla="*/ 744717 w 829755"/>
              <a:gd name="connsiteY22" fmla="*/ 1168924 h 2139885"/>
              <a:gd name="connsiteX23" fmla="*/ 744717 w 829755"/>
              <a:gd name="connsiteY23" fmla="*/ 1131217 h 2139885"/>
              <a:gd name="connsiteX24" fmla="*/ 763571 w 829755"/>
              <a:gd name="connsiteY24" fmla="*/ 1074656 h 2139885"/>
              <a:gd name="connsiteX25" fmla="*/ 763571 w 829755"/>
              <a:gd name="connsiteY25" fmla="*/ 1036949 h 2139885"/>
              <a:gd name="connsiteX26" fmla="*/ 763571 w 829755"/>
              <a:gd name="connsiteY26" fmla="*/ 1008668 h 2139885"/>
              <a:gd name="connsiteX27" fmla="*/ 669303 w 829755"/>
              <a:gd name="connsiteY27" fmla="*/ 1008668 h 2139885"/>
              <a:gd name="connsiteX28" fmla="*/ 565608 w 829755"/>
              <a:gd name="connsiteY28" fmla="*/ 989815 h 2139885"/>
              <a:gd name="connsiteX29" fmla="*/ 518474 w 829755"/>
              <a:gd name="connsiteY29" fmla="*/ 989815 h 2139885"/>
              <a:gd name="connsiteX30" fmla="*/ 452486 w 829755"/>
              <a:gd name="connsiteY30" fmla="*/ 914400 h 2139885"/>
              <a:gd name="connsiteX31" fmla="*/ 414779 w 829755"/>
              <a:gd name="connsiteY31" fmla="*/ 848413 h 2139885"/>
              <a:gd name="connsiteX32" fmla="*/ 405352 w 829755"/>
              <a:gd name="connsiteY32" fmla="*/ 735291 h 2139885"/>
              <a:gd name="connsiteX33" fmla="*/ 433633 w 829755"/>
              <a:gd name="connsiteY33" fmla="*/ 697584 h 2139885"/>
              <a:gd name="connsiteX34" fmla="*/ 433633 w 829755"/>
              <a:gd name="connsiteY34" fmla="*/ 622169 h 2139885"/>
              <a:gd name="connsiteX35" fmla="*/ 480767 w 829755"/>
              <a:gd name="connsiteY35" fmla="*/ 622169 h 2139885"/>
              <a:gd name="connsiteX36" fmla="*/ 641022 w 829755"/>
              <a:gd name="connsiteY36" fmla="*/ 650450 h 2139885"/>
              <a:gd name="connsiteX37" fmla="*/ 688156 w 829755"/>
              <a:gd name="connsiteY37" fmla="*/ 678730 h 2139885"/>
              <a:gd name="connsiteX38" fmla="*/ 716437 w 829755"/>
              <a:gd name="connsiteY38" fmla="*/ 612742 h 2139885"/>
              <a:gd name="connsiteX39" fmla="*/ 763571 w 829755"/>
              <a:gd name="connsiteY39" fmla="*/ 556182 h 2139885"/>
              <a:gd name="connsiteX40" fmla="*/ 763571 w 829755"/>
              <a:gd name="connsiteY40" fmla="*/ 499621 h 2139885"/>
              <a:gd name="connsiteX41" fmla="*/ 791851 w 829755"/>
              <a:gd name="connsiteY41" fmla="*/ 414780 h 2139885"/>
              <a:gd name="connsiteX42" fmla="*/ 744717 w 829755"/>
              <a:gd name="connsiteY42" fmla="*/ 414780 h 2139885"/>
              <a:gd name="connsiteX43" fmla="*/ 688156 w 829755"/>
              <a:gd name="connsiteY43" fmla="*/ 348792 h 2139885"/>
              <a:gd name="connsiteX44" fmla="*/ 622169 w 829755"/>
              <a:gd name="connsiteY44" fmla="*/ 339365 h 2139885"/>
              <a:gd name="connsiteX45" fmla="*/ 584462 w 829755"/>
              <a:gd name="connsiteY45" fmla="*/ 311085 h 2139885"/>
              <a:gd name="connsiteX46" fmla="*/ 527901 w 829755"/>
              <a:gd name="connsiteY46" fmla="*/ 254524 h 2139885"/>
              <a:gd name="connsiteX47" fmla="*/ 443060 w 829755"/>
              <a:gd name="connsiteY47" fmla="*/ 292231 h 2139885"/>
              <a:gd name="connsiteX48" fmla="*/ 386499 w 829755"/>
              <a:gd name="connsiteY48" fmla="*/ 226243 h 2139885"/>
              <a:gd name="connsiteX49" fmla="*/ 358218 w 829755"/>
              <a:gd name="connsiteY49" fmla="*/ 197963 h 2139885"/>
              <a:gd name="connsiteX50" fmla="*/ 320511 w 829755"/>
              <a:gd name="connsiteY50" fmla="*/ 169683 h 2139885"/>
              <a:gd name="connsiteX51" fmla="*/ 226243 w 829755"/>
              <a:gd name="connsiteY51" fmla="*/ 131975 h 2139885"/>
              <a:gd name="connsiteX52" fmla="*/ 207389 w 829755"/>
              <a:gd name="connsiteY52" fmla="*/ 103695 h 2139885"/>
              <a:gd name="connsiteX53" fmla="*/ 179109 w 829755"/>
              <a:gd name="connsiteY53" fmla="*/ 75415 h 2139885"/>
              <a:gd name="connsiteX54" fmla="*/ 122548 w 829755"/>
              <a:gd name="connsiteY54" fmla="*/ 56561 h 2139885"/>
              <a:gd name="connsiteX55" fmla="*/ 75414 w 829755"/>
              <a:gd name="connsiteY55" fmla="*/ 9427 h 2139885"/>
              <a:gd name="connsiteX56" fmla="*/ 0 w 829755"/>
              <a:gd name="connsiteY56" fmla="*/ 0 h 2139885"/>
              <a:gd name="connsiteX0" fmla="*/ 810705 w 829755"/>
              <a:gd name="connsiteY0" fmla="*/ 2139885 h 2139885"/>
              <a:gd name="connsiteX1" fmla="*/ 782425 w 829755"/>
              <a:gd name="connsiteY1" fmla="*/ 2083324 h 2139885"/>
              <a:gd name="connsiteX2" fmla="*/ 735290 w 829755"/>
              <a:gd name="connsiteY2" fmla="*/ 2064470 h 2139885"/>
              <a:gd name="connsiteX3" fmla="*/ 707010 w 829755"/>
              <a:gd name="connsiteY3" fmla="*/ 2064470 h 2139885"/>
              <a:gd name="connsiteX4" fmla="*/ 688156 w 829755"/>
              <a:gd name="connsiteY4" fmla="*/ 2036190 h 2139885"/>
              <a:gd name="connsiteX5" fmla="*/ 688156 w 829755"/>
              <a:gd name="connsiteY5" fmla="*/ 1998483 h 2139885"/>
              <a:gd name="connsiteX6" fmla="*/ 716437 w 829755"/>
              <a:gd name="connsiteY6" fmla="*/ 1970202 h 2139885"/>
              <a:gd name="connsiteX7" fmla="*/ 669303 w 829755"/>
              <a:gd name="connsiteY7" fmla="*/ 1913641 h 2139885"/>
              <a:gd name="connsiteX8" fmla="*/ 711870 w 829755"/>
              <a:gd name="connsiteY8" fmla="*/ 1854895 h 2139885"/>
              <a:gd name="connsiteX9" fmla="*/ 775575 w 829755"/>
              <a:gd name="connsiteY9" fmla="*/ 1802999 h 2139885"/>
              <a:gd name="connsiteX10" fmla="*/ 810705 w 829755"/>
              <a:gd name="connsiteY10" fmla="*/ 1772239 h 2139885"/>
              <a:gd name="connsiteX11" fmla="*/ 829755 w 829755"/>
              <a:gd name="connsiteY11" fmla="*/ 1736913 h 2139885"/>
              <a:gd name="connsiteX12" fmla="*/ 810705 w 829755"/>
              <a:gd name="connsiteY12" fmla="*/ 1677971 h 2139885"/>
              <a:gd name="connsiteX13" fmla="*/ 801278 w 829755"/>
              <a:gd name="connsiteY13" fmla="*/ 1640264 h 2139885"/>
              <a:gd name="connsiteX14" fmla="*/ 801278 w 829755"/>
              <a:gd name="connsiteY14" fmla="*/ 1611984 h 2139885"/>
              <a:gd name="connsiteX15" fmla="*/ 824698 w 829755"/>
              <a:gd name="connsiteY15" fmla="*/ 1593130 h 2139885"/>
              <a:gd name="connsiteX16" fmla="*/ 820132 w 829755"/>
              <a:gd name="connsiteY16" fmla="*/ 1527142 h 2139885"/>
              <a:gd name="connsiteX17" fmla="*/ 791851 w 829755"/>
              <a:gd name="connsiteY17" fmla="*/ 1508289 h 2139885"/>
              <a:gd name="connsiteX18" fmla="*/ 754144 w 829755"/>
              <a:gd name="connsiteY18" fmla="*/ 1461155 h 2139885"/>
              <a:gd name="connsiteX19" fmla="*/ 735290 w 829755"/>
              <a:gd name="connsiteY19" fmla="*/ 1385740 h 2139885"/>
              <a:gd name="connsiteX20" fmla="*/ 756428 w 829755"/>
              <a:gd name="connsiteY20" fmla="*/ 1286416 h 2139885"/>
              <a:gd name="connsiteX21" fmla="*/ 772998 w 829755"/>
              <a:gd name="connsiteY21" fmla="*/ 1234912 h 2139885"/>
              <a:gd name="connsiteX22" fmla="*/ 744717 w 829755"/>
              <a:gd name="connsiteY22" fmla="*/ 1168924 h 2139885"/>
              <a:gd name="connsiteX23" fmla="*/ 744717 w 829755"/>
              <a:gd name="connsiteY23" fmla="*/ 1131217 h 2139885"/>
              <a:gd name="connsiteX24" fmla="*/ 763571 w 829755"/>
              <a:gd name="connsiteY24" fmla="*/ 1074656 h 2139885"/>
              <a:gd name="connsiteX25" fmla="*/ 763571 w 829755"/>
              <a:gd name="connsiteY25" fmla="*/ 1036949 h 2139885"/>
              <a:gd name="connsiteX26" fmla="*/ 763571 w 829755"/>
              <a:gd name="connsiteY26" fmla="*/ 1008668 h 2139885"/>
              <a:gd name="connsiteX27" fmla="*/ 669303 w 829755"/>
              <a:gd name="connsiteY27" fmla="*/ 1008668 h 2139885"/>
              <a:gd name="connsiteX28" fmla="*/ 565608 w 829755"/>
              <a:gd name="connsiteY28" fmla="*/ 989815 h 2139885"/>
              <a:gd name="connsiteX29" fmla="*/ 518474 w 829755"/>
              <a:gd name="connsiteY29" fmla="*/ 989815 h 2139885"/>
              <a:gd name="connsiteX30" fmla="*/ 452486 w 829755"/>
              <a:gd name="connsiteY30" fmla="*/ 914400 h 2139885"/>
              <a:gd name="connsiteX31" fmla="*/ 414779 w 829755"/>
              <a:gd name="connsiteY31" fmla="*/ 848413 h 2139885"/>
              <a:gd name="connsiteX32" fmla="*/ 405352 w 829755"/>
              <a:gd name="connsiteY32" fmla="*/ 735291 h 2139885"/>
              <a:gd name="connsiteX33" fmla="*/ 433633 w 829755"/>
              <a:gd name="connsiteY33" fmla="*/ 697584 h 2139885"/>
              <a:gd name="connsiteX34" fmla="*/ 433633 w 829755"/>
              <a:gd name="connsiteY34" fmla="*/ 622169 h 2139885"/>
              <a:gd name="connsiteX35" fmla="*/ 480767 w 829755"/>
              <a:gd name="connsiteY35" fmla="*/ 622169 h 2139885"/>
              <a:gd name="connsiteX36" fmla="*/ 641022 w 829755"/>
              <a:gd name="connsiteY36" fmla="*/ 650450 h 2139885"/>
              <a:gd name="connsiteX37" fmla="*/ 688156 w 829755"/>
              <a:gd name="connsiteY37" fmla="*/ 678730 h 2139885"/>
              <a:gd name="connsiteX38" fmla="*/ 716437 w 829755"/>
              <a:gd name="connsiteY38" fmla="*/ 612742 h 2139885"/>
              <a:gd name="connsiteX39" fmla="*/ 763571 w 829755"/>
              <a:gd name="connsiteY39" fmla="*/ 556182 h 2139885"/>
              <a:gd name="connsiteX40" fmla="*/ 763571 w 829755"/>
              <a:gd name="connsiteY40" fmla="*/ 499621 h 2139885"/>
              <a:gd name="connsiteX41" fmla="*/ 791851 w 829755"/>
              <a:gd name="connsiteY41" fmla="*/ 414780 h 2139885"/>
              <a:gd name="connsiteX42" fmla="*/ 744717 w 829755"/>
              <a:gd name="connsiteY42" fmla="*/ 414780 h 2139885"/>
              <a:gd name="connsiteX43" fmla="*/ 688156 w 829755"/>
              <a:gd name="connsiteY43" fmla="*/ 348792 h 2139885"/>
              <a:gd name="connsiteX44" fmla="*/ 622169 w 829755"/>
              <a:gd name="connsiteY44" fmla="*/ 339365 h 2139885"/>
              <a:gd name="connsiteX45" fmla="*/ 584462 w 829755"/>
              <a:gd name="connsiteY45" fmla="*/ 311085 h 2139885"/>
              <a:gd name="connsiteX46" fmla="*/ 527901 w 829755"/>
              <a:gd name="connsiteY46" fmla="*/ 254524 h 2139885"/>
              <a:gd name="connsiteX47" fmla="*/ 443060 w 829755"/>
              <a:gd name="connsiteY47" fmla="*/ 292231 h 2139885"/>
              <a:gd name="connsiteX48" fmla="*/ 386499 w 829755"/>
              <a:gd name="connsiteY48" fmla="*/ 226243 h 2139885"/>
              <a:gd name="connsiteX49" fmla="*/ 358218 w 829755"/>
              <a:gd name="connsiteY49" fmla="*/ 197963 h 2139885"/>
              <a:gd name="connsiteX50" fmla="*/ 320511 w 829755"/>
              <a:gd name="connsiteY50" fmla="*/ 169683 h 2139885"/>
              <a:gd name="connsiteX51" fmla="*/ 226243 w 829755"/>
              <a:gd name="connsiteY51" fmla="*/ 131975 h 2139885"/>
              <a:gd name="connsiteX52" fmla="*/ 207389 w 829755"/>
              <a:gd name="connsiteY52" fmla="*/ 103695 h 2139885"/>
              <a:gd name="connsiteX53" fmla="*/ 179109 w 829755"/>
              <a:gd name="connsiteY53" fmla="*/ 75415 h 2139885"/>
              <a:gd name="connsiteX54" fmla="*/ 122548 w 829755"/>
              <a:gd name="connsiteY54" fmla="*/ 56561 h 2139885"/>
              <a:gd name="connsiteX55" fmla="*/ 75414 w 829755"/>
              <a:gd name="connsiteY55" fmla="*/ 9427 h 2139885"/>
              <a:gd name="connsiteX56" fmla="*/ 0 w 829755"/>
              <a:gd name="connsiteY56" fmla="*/ 0 h 2139885"/>
              <a:gd name="connsiteX0" fmla="*/ 810705 w 829755"/>
              <a:gd name="connsiteY0" fmla="*/ 2139885 h 2139885"/>
              <a:gd name="connsiteX1" fmla="*/ 782425 w 829755"/>
              <a:gd name="connsiteY1" fmla="*/ 2083324 h 2139885"/>
              <a:gd name="connsiteX2" fmla="*/ 735290 w 829755"/>
              <a:gd name="connsiteY2" fmla="*/ 2064470 h 2139885"/>
              <a:gd name="connsiteX3" fmla="*/ 707010 w 829755"/>
              <a:gd name="connsiteY3" fmla="*/ 2064470 h 2139885"/>
              <a:gd name="connsiteX4" fmla="*/ 688156 w 829755"/>
              <a:gd name="connsiteY4" fmla="*/ 2036190 h 2139885"/>
              <a:gd name="connsiteX5" fmla="*/ 688156 w 829755"/>
              <a:gd name="connsiteY5" fmla="*/ 1998483 h 2139885"/>
              <a:gd name="connsiteX6" fmla="*/ 716437 w 829755"/>
              <a:gd name="connsiteY6" fmla="*/ 1970202 h 2139885"/>
              <a:gd name="connsiteX7" fmla="*/ 669303 w 829755"/>
              <a:gd name="connsiteY7" fmla="*/ 1913641 h 2139885"/>
              <a:gd name="connsiteX8" fmla="*/ 711870 w 829755"/>
              <a:gd name="connsiteY8" fmla="*/ 1854895 h 2139885"/>
              <a:gd name="connsiteX9" fmla="*/ 775575 w 829755"/>
              <a:gd name="connsiteY9" fmla="*/ 1802999 h 2139885"/>
              <a:gd name="connsiteX10" fmla="*/ 810705 w 829755"/>
              <a:gd name="connsiteY10" fmla="*/ 1772239 h 2139885"/>
              <a:gd name="connsiteX11" fmla="*/ 829755 w 829755"/>
              <a:gd name="connsiteY11" fmla="*/ 1736913 h 2139885"/>
              <a:gd name="connsiteX12" fmla="*/ 810705 w 829755"/>
              <a:gd name="connsiteY12" fmla="*/ 1677971 h 2139885"/>
              <a:gd name="connsiteX13" fmla="*/ 801278 w 829755"/>
              <a:gd name="connsiteY13" fmla="*/ 1640264 h 2139885"/>
              <a:gd name="connsiteX14" fmla="*/ 801278 w 829755"/>
              <a:gd name="connsiteY14" fmla="*/ 1611984 h 2139885"/>
              <a:gd name="connsiteX15" fmla="*/ 824698 w 829755"/>
              <a:gd name="connsiteY15" fmla="*/ 1593130 h 2139885"/>
              <a:gd name="connsiteX16" fmla="*/ 820132 w 829755"/>
              <a:gd name="connsiteY16" fmla="*/ 1527142 h 2139885"/>
              <a:gd name="connsiteX17" fmla="*/ 791851 w 829755"/>
              <a:gd name="connsiteY17" fmla="*/ 1508289 h 2139885"/>
              <a:gd name="connsiteX18" fmla="*/ 754144 w 829755"/>
              <a:gd name="connsiteY18" fmla="*/ 1461155 h 2139885"/>
              <a:gd name="connsiteX19" fmla="*/ 728146 w 829755"/>
              <a:gd name="connsiteY19" fmla="*/ 1361928 h 2139885"/>
              <a:gd name="connsiteX20" fmla="*/ 756428 w 829755"/>
              <a:gd name="connsiteY20" fmla="*/ 1286416 h 2139885"/>
              <a:gd name="connsiteX21" fmla="*/ 772998 w 829755"/>
              <a:gd name="connsiteY21" fmla="*/ 1234912 h 2139885"/>
              <a:gd name="connsiteX22" fmla="*/ 744717 w 829755"/>
              <a:gd name="connsiteY22" fmla="*/ 1168924 h 2139885"/>
              <a:gd name="connsiteX23" fmla="*/ 744717 w 829755"/>
              <a:gd name="connsiteY23" fmla="*/ 1131217 h 2139885"/>
              <a:gd name="connsiteX24" fmla="*/ 763571 w 829755"/>
              <a:gd name="connsiteY24" fmla="*/ 1074656 h 2139885"/>
              <a:gd name="connsiteX25" fmla="*/ 763571 w 829755"/>
              <a:gd name="connsiteY25" fmla="*/ 1036949 h 2139885"/>
              <a:gd name="connsiteX26" fmla="*/ 763571 w 829755"/>
              <a:gd name="connsiteY26" fmla="*/ 1008668 h 2139885"/>
              <a:gd name="connsiteX27" fmla="*/ 669303 w 829755"/>
              <a:gd name="connsiteY27" fmla="*/ 1008668 h 2139885"/>
              <a:gd name="connsiteX28" fmla="*/ 565608 w 829755"/>
              <a:gd name="connsiteY28" fmla="*/ 989815 h 2139885"/>
              <a:gd name="connsiteX29" fmla="*/ 518474 w 829755"/>
              <a:gd name="connsiteY29" fmla="*/ 989815 h 2139885"/>
              <a:gd name="connsiteX30" fmla="*/ 452486 w 829755"/>
              <a:gd name="connsiteY30" fmla="*/ 914400 h 2139885"/>
              <a:gd name="connsiteX31" fmla="*/ 414779 w 829755"/>
              <a:gd name="connsiteY31" fmla="*/ 848413 h 2139885"/>
              <a:gd name="connsiteX32" fmla="*/ 405352 w 829755"/>
              <a:gd name="connsiteY32" fmla="*/ 735291 h 2139885"/>
              <a:gd name="connsiteX33" fmla="*/ 433633 w 829755"/>
              <a:gd name="connsiteY33" fmla="*/ 697584 h 2139885"/>
              <a:gd name="connsiteX34" fmla="*/ 433633 w 829755"/>
              <a:gd name="connsiteY34" fmla="*/ 622169 h 2139885"/>
              <a:gd name="connsiteX35" fmla="*/ 480767 w 829755"/>
              <a:gd name="connsiteY35" fmla="*/ 622169 h 2139885"/>
              <a:gd name="connsiteX36" fmla="*/ 641022 w 829755"/>
              <a:gd name="connsiteY36" fmla="*/ 650450 h 2139885"/>
              <a:gd name="connsiteX37" fmla="*/ 688156 w 829755"/>
              <a:gd name="connsiteY37" fmla="*/ 678730 h 2139885"/>
              <a:gd name="connsiteX38" fmla="*/ 716437 w 829755"/>
              <a:gd name="connsiteY38" fmla="*/ 612742 h 2139885"/>
              <a:gd name="connsiteX39" fmla="*/ 763571 w 829755"/>
              <a:gd name="connsiteY39" fmla="*/ 556182 h 2139885"/>
              <a:gd name="connsiteX40" fmla="*/ 763571 w 829755"/>
              <a:gd name="connsiteY40" fmla="*/ 499621 h 2139885"/>
              <a:gd name="connsiteX41" fmla="*/ 791851 w 829755"/>
              <a:gd name="connsiteY41" fmla="*/ 414780 h 2139885"/>
              <a:gd name="connsiteX42" fmla="*/ 744717 w 829755"/>
              <a:gd name="connsiteY42" fmla="*/ 414780 h 2139885"/>
              <a:gd name="connsiteX43" fmla="*/ 688156 w 829755"/>
              <a:gd name="connsiteY43" fmla="*/ 348792 h 2139885"/>
              <a:gd name="connsiteX44" fmla="*/ 622169 w 829755"/>
              <a:gd name="connsiteY44" fmla="*/ 339365 h 2139885"/>
              <a:gd name="connsiteX45" fmla="*/ 584462 w 829755"/>
              <a:gd name="connsiteY45" fmla="*/ 311085 h 2139885"/>
              <a:gd name="connsiteX46" fmla="*/ 527901 w 829755"/>
              <a:gd name="connsiteY46" fmla="*/ 254524 h 2139885"/>
              <a:gd name="connsiteX47" fmla="*/ 443060 w 829755"/>
              <a:gd name="connsiteY47" fmla="*/ 292231 h 2139885"/>
              <a:gd name="connsiteX48" fmla="*/ 386499 w 829755"/>
              <a:gd name="connsiteY48" fmla="*/ 226243 h 2139885"/>
              <a:gd name="connsiteX49" fmla="*/ 358218 w 829755"/>
              <a:gd name="connsiteY49" fmla="*/ 197963 h 2139885"/>
              <a:gd name="connsiteX50" fmla="*/ 320511 w 829755"/>
              <a:gd name="connsiteY50" fmla="*/ 169683 h 2139885"/>
              <a:gd name="connsiteX51" fmla="*/ 226243 w 829755"/>
              <a:gd name="connsiteY51" fmla="*/ 131975 h 2139885"/>
              <a:gd name="connsiteX52" fmla="*/ 207389 w 829755"/>
              <a:gd name="connsiteY52" fmla="*/ 103695 h 2139885"/>
              <a:gd name="connsiteX53" fmla="*/ 179109 w 829755"/>
              <a:gd name="connsiteY53" fmla="*/ 75415 h 2139885"/>
              <a:gd name="connsiteX54" fmla="*/ 122548 w 829755"/>
              <a:gd name="connsiteY54" fmla="*/ 56561 h 2139885"/>
              <a:gd name="connsiteX55" fmla="*/ 75414 w 829755"/>
              <a:gd name="connsiteY55" fmla="*/ 9427 h 2139885"/>
              <a:gd name="connsiteX56" fmla="*/ 0 w 829755"/>
              <a:gd name="connsiteY56" fmla="*/ 0 h 2139885"/>
              <a:gd name="connsiteX0" fmla="*/ 810705 w 829755"/>
              <a:gd name="connsiteY0" fmla="*/ 2139885 h 2139885"/>
              <a:gd name="connsiteX1" fmla="*/ 782425 w 829755"/>
              <a:gd name="connsiteY1" fmla="*/ 2083324 h 2139885"/>
              <a:gd name="connsiteX2" fmla="*/ 735290 w 829755"/>
              <a:gd name="connsiteY2" fmla="*/ 2064470 h 2139885"/>
              <a:gd name="connsiteX3" fmla="*/ 707010 w 829755"/>
              <a:gd name="connsiteY3" fmla="*/ 2064470 h 2139885"/>
              <a:gd name="connsiteX4" fmla="*/ 688156 w 829755"/>
              <a:gd name="connsiteY4" fmla="*/ 2036190 h 2139885"/>
              <a:gd name="connsiteX5" fmla="*/ 688156 w 829755"/>
              <a:gd name="connsiteY5" fmla="*/ 1998483 h 2139885"/>
              <a:gd name="connsiteX6" fmla="*/ 716437 w 829755"/>
              <a:gd name="connsiteY6" fmla="*/ 1970202 h 2139885"/>
              <a:gd name="connsiteX7" fmla="*/ 669303 w 829755"/>
              <a:gd name="connsiteY7" fmla="*/ 1913641 h 2139885"/>
              <a:gd name="connsiteX8" fmla="*/ 711870 w 829755"/>
              <a:gd name="connsiteY8" fmla="*/ 1854895 h 2139885"/>
              <a:gd name="connsiteX9" fmla="*/ 775575 w 829755"/>
              <a:gd name="connsiteY9" fmla="*/ 1802999 h 2139885"/>
              <a:gd name="connsiteX10" fmla="*/ 810705 w 829755"/>
              <a:gd name="connsiteY10" fmla="*/ 1772239 h 2139885"/>
              <a:gd name="connsiteX11" fmla="*/ 829755 w 829755"/>
              <a:gd name="connsiteY11" fmla="*/ 1736913 h 2139885"/>
              <a:gd name="connsiteX12" fmla="*/ 810705 w 829755"/>
              <a:gd name="connsiteY12" fmla="*/ 1677971 h 2139885"/>
              <a:gd name="connsiteX13" fmla="*/ 801278 w 829755"/>
              <a:gd name="connsiteY13" fmla="*/ 1640264 h 2139885"/>
              <a:gd name="connsiteX14" fmla="*/ 801278 w 829755"/>
              <a:gd name="connsiteY14" fmla="*/ 1611984 h 2139885"/>
              <a:gd name="connsiteX15" fmla="*/ 824698 w 829755"/>
              <a:gd name="connsiteY15" fmla="*/ 1593130 h 2139885"/>
              <a:gd name="connsiteX16" fmla="*/ 820132 w 829755"/>
              <a:gd name="connsiteY16" fmla="*/ 1527142 h 2139885"/>
              <a:gd name="connsiteX17" fmla="*/ 791851 w 829755"/>
              <a:gd name="connsiteY17" fmla="*/ 1508289 h 2139885"/>
              <a:gd name="connsiteX18" fmla="*/ 754144 w 829755"/>
              <a:gd name="connsiteY18" fmla="*/ 1461155 h 2139885"/>
              <a:gd name="connsiteX19" fmla="*/ 728146 w 829755"/>
              <a:gd name="connsiteY19" fmla="*/ 1361928 h 2139885"/>
              <a:gd name="connsiteX20" fmla="*/ 756428 w 829755"/>
              <a:gd name="connsiteY20" fmla="*/ 1286416 h 2139885"/>
              <a:gd name="connsiteX21" fmla="*/ 772998 w 829755"/>
              <a:gd name="connsiteY21" fmla="*/ 1234912 h 2139885"/>
              <a:gd name="connsiteX22" fmla="*/ 744717 w 829755"/>
              <a:gd name="connsiteY22" fmla="*/ 1168924 h 2139885"/>
              <a:gd name="connsiteX23" fmla="*/ 744717 w 829755"/>
              <a:gd name="connsiteY23" fmla="*/ 1131217 h 2139885"/>
              <a:gd name="connsiteX24" fmla="*/ 763571 w 829755"/>
              <a:gd name="connsiteY24" fmla="*/ 1074656 h 2139885"/>
              <a:gd name="connsiteX25" fmla="*/ 763571 w 829755"/>
              <a:gd name="connsiteY25" fmla="*/ 1036949 h 2139885"/>
              <a:gd name="connsiteX26" fmla="*/ 763571 w 829755"/>
              <a:gd name="connsiteY26" fmla="*/ 1008668 h 2139885"/>
              <a:gd name="connsiteX27" fmla="*/ 669303 w 829755"/>
              <a:gd name="connsiteY27" fmla="*/ 1008668 h 2139885"/>
              <a:gd name="connsiteX28" fmla="*/ 565608 w 829755"/>
              <a:gd name="connsiteY28" fmla="*/ 989815 h 2139885"/>
              <a:gd name="connsiteX29" fmla="*/ 518474 w 829755"/>
              <a:gd name="connsiteY29" fmla="*/ 975528 h 2139885"/>
              <a:gd name="connsiteX30" fmla="*/ 452486 w 829755"/>
              <a:gd name="connsiteY30" fmla="*/ 914400 h 2139885"/>
              <a:gd name="connsiteX31" fmla="*/ 414779 w 829755"/>
              <a:gd name="connsiteY31" fmla="*/ 848413 h 2139885"/>
              <a:gd name="connsiteX32" fmla="*/ 405352 w 829755"/>
              <a:gd name="connsiteY32" fmla="*/ 735291 h 2139885"/>
              <a:gd name="connsiteX33" fmla="*/ 433633 w 829755"/>
              <a:gd name="connsiteY33" fmla="*/ 697584 h 2139885"/>
              <a:gd name="connsiteX34" fmla="*/ 433633 w 829755"/>
              <a:gd name="connsiteY34" fmla="*/ 622169 h 2139885"/>
              <a:gd name="connsiteX35" fmla="*/ 480767 w 829755"/>
              <a:gd name="connsiteY35" fmla="*/ 622169 h 2139885"/>
              <a:gd name="connsiteX36" fmla="*/ 641022 w 829755"/>
              <a:gd name="connsiteY36" fmla="*/ 650450 h 2139885"/>
              <a:gd name="connsiteX37" fmla="*/ 688156 w 829755"/>
              <a:gd name="connsiteY37" fmla="*/ 678730 h 2139885"/>
              <a:gd name="connsiteX38" fmla="*/ 716437 w 829755"/>
              <a:gd name="connsiteY38" fmla="*/ 612742 h 2139885"/>
              <a:gd name="connsiteX39" fmla="*/ 763571 w 829755"/>
              <a:gd name="connsiteY39" fmla="*/ 556182 h 2139885"/>
              <a:gd name="connsiteX40" fmla="*/ 763571 w 829755"/>
              <a:gd name="connsiteY40" fmla="*/ 499621 h 2139885"/>
              <a:gd name="connsiteX41" fmla="*/ 791851 w 829755"/>
              <a:gd name="connsiteY41" fmla="*/ 414780 h 2139885"/>
              <a:gd name="connsiteX42" fmla="*/ 744717 w 829755"/>
              <a:gd name="connsiteY42" fmla="*/ 414780 h 2139885"/>
              <a:gd name="connsiteX43" fmla="*/ 688156 w 829755"/>
              <a:gd name="connsiteY43" fmla="*/ 348792 h 2139885"/>
              <a:gd name="connsiteX44" fmla="*/ 622169 w 829755"/>
              <a:gd name="connsiteY44" fmla="*/ 339365 h 2139885"/>
              <a:gd name="connsiteX45" fmla="*/ 584462 w 829755"/>
              <a:gd name="connsiteY45" fmla="*/ 311085 h 2139885"/>
              <a:gd name="connsiteX46" fmla="*/ 527901 w 829755"/>
              <a:gd name="connsiteY46" fmla="*/ 254524 h 2139885"/>
              <a:gd name="connsiteX47" fmla="*/ 443060 w 829755"/>
              <a:gd name="connsiteY47" fmla="*/ 292231 h 2139885"/>
              <a:gd name="connsiteX48" fmla="*/ 386499 w 829755"/>
              <a:gd name="connsiteY48" fmla="*/ 226243 h 2139885"/>
              <a:gd name="connsiteX49" fmla="*/ 358218 w 829755"/>
              <a:gd name="connsiteY49" fmla="*/ 197963 h 2139885"/>
              <a:gd name="connsiteX50" fmla="*/ 320511 w 829755"/>
              <a:gd name="connsiteY50" fmla="*/ 169683 h 2139885"/>
              <a:gd name="connsiteX51" fmla="*/ 226243 w 829755"/>
              <a:gd name="connsiteY51" fmla="*/ 131975 h 2139885"/>
              <a:gd name="connsiteX52" fmla="*/ 207389 w 829755"/>
              <a:gd name="connsiteY52" fmla="*/ 103695 h 2139885"/>
              <a:gd name="connsiteX53" fmla="*/ 179109 w 829755"/>
              <a:gd name="connsiteY53" fmla="*/ 75415 h 2139885"/>
              <a:gd name="connsiteX54" fmla="*/ 122548 w 829755"/>
              <a:gd name="connsiteY54" fmla="*/ 56561 h 2139885"/>
              <a:gd name="connsiteX55" fmla="*/ 75414 w 829755"/>
              <a:gd name="connsiteY55" fmla="*/ 9427 h 2139885"/>
              <a:gd name="connsiteX56" fmla="*/ 0 w 829755"/>
              <a:gd name="connsiteY56" fmla="*/ 0 h 2139885"/>
              <a:gd name="connsiteX0" fmla="*/ 810705 w 829755"/>
              <a:gd name="connsiteY0" fmla="*/ 2139885 h 2139885"/>
              <a:gd name="connsiteX1" fmla="*/ 782425 w 829755"/>
              <a:gd name="connsiteY1" fmla="*/ 2083324 h 2139885"/>
              <a:gd name="connsiteX2" fmla="*/ 735290 w 829755"/>
              <a:gd name="connsiteY2" fmla="*/ 2064470 h 2139885"/>
              <a:gd name="connsiteX3" fmla="*/ 707010 w 829755"/>
              <a:gd name="connsiteY3" fmla="*/ 2064470 h 2139885"/>
              <a:gd name="connsiteX4" fmla="*/ 688156 w 829755"/>
              <a:gd name="connsiteY4" fmla="*/ 2036190 h 2139885"/>
              <a:gd name="connsiteX5" fmla="*/ 688156 w 829755"/>
              <a:gd name="connsiteY5" fmla="*/ 1998483 h 2139885"/>
              <a:gd name="connsiteX6" fmla="*/ 716437 w 829755"/>
              <a:gd name="connsiteY6" fmla="*/ 1970202 h 2139885"/>
              <a:gd name="connsiteX7" fmla="*/ 669303 w 829755"/>
              <a:gd name="connsiteY7" fmla="*/ 1913641 h 2139885"/>
              <a:gd name="connsiteX8" fmla="*/ 711870 w 829755"/>
              <a:gd name="connsiteY8" fmla="*/ 1854895 h 2139885"/>
              <a:gd name="connsiteX9" fmla="*/ 775575 w 829755"/>
              <a:gd name="connsiteY9" fmla="*/ 1802999 h 2139885"/>
              <a:gd name="connsiteX10" fmla="*/ 810705 w 829755"/>
              <a:gd name="connsiteY10" fmla="*/ 1772239 h 2139885"/>
              <a:gd name="connsiteX11" fmla="*/ 829755 w 829755"/>
              <a:gd name="connsiteY11" fmla="*/ 1736913 h 2139885"/>
              <a:gd name="connsiteX12" fmla="*/ 810705 w 829755"/>
              <a:gd name="connsiteY12" fmla="*/ 1677971 h 2139885"/>
              <a:gd name="connsiteX13" fmla="*/ 801278 w 829755"/>
              <a:gd name="connsiteY13" fmla="*/ 1640264 h 2139885"/>
              <a:gd name="connsiteX14" fmla="*/ 801278 w 829755"/>
              <a:gd name="connsiteY14" fmla="*/ 1611984 h 2139885"/>
              <a:gd name="connsiteX15" fmla="*/ 824698 w 829755"/>
              <a:gd name="connsiteY15" fmla="*/ 1593130 h 2139885"/>
              <a:gd name="connsiteX16" fmla="*/ 820132 w 829755"/>
              <a:gd name="connsiteY16" fmla="*/ 1527142 h 2139885"/>
              <a:gd name="connsiteX17" fmla="*/ 791851 w 829755"/>
              <a:gd name="connsiteY17" fmla="*/ 1508289 h 2139885"/>
              <a:gd name="connsiteX18" fmla="*/ 754144 w 829755"/>
              <a:gd name="connsiteY18" fmla="*/ 1461155 h 2139885"/>
              <a:gd name="connsiteX19" fmla="*/ 728146 w 829755"/>
              <a:gd name="connsiteY19" fmla="*/ 1361928 h 2139885"/>
              <a:gd name="connsiteX20" fmla="*/ 756428 w 829755"/>
              <a:gd name="connsiteY20" fmla="*/ 1286416 h 2139885"/>
              <a:gd name="connsiteX21" fmla="*/ 772998 w 829755"/>
              <a:gd name="connsiteY21" fmla="*/ 1234912 h 2139885"/>
              <a:gd name="connsiteX22" fmla="*/ 744717 w 829755"/>
              <a:gd name="connsiteY22" fmla="*/ 1168924 h 2139885"/>
              <a:gd name="connsiteX23" fmla="*/ 744717 w 829755"/>
              <a:gd name="connsiteY23" fmla="*/ 1131217 h 2139885"/>
              <a:gd name="connsiteX24" fmla="*/ 763571 w 829755"/>
              <a:gd name="connsiteY24" fmla="*/ 1074656 h 2139885"/>
              <a:gd name="connsiteX25" fmla="*/ 763571 w 829755"/>
              <a:gd name="connsiteY25" fmla="*/ 1036949 h 2139885"/>
              <a:gd name="connsiteX26" fmla="*/ 763571 w 829755"/>
              <a:gd name="connsiteY26" fmla="*/ 1008668 h 2139885"/>
              <a:gd name="connsiteX27" fmla="*/ 669303 w 829755"/>
              <a:gd name="connsiteY27" fmla="*/ 1008668 h 2139885"/>
              <a:gd name="connsiteX28" fmla="*/ 565608 w 829755"/>
              <a:gd name="connsiteY28" fmla="*/ 989815 h 2139885"/>
              <a:gd name="connsiteX29" fmla="*/ 518474 w 829755"/>
              <a:gd name="connsiteY29" fmla="*/ 975528 h 2139885"/>
              <a:gd name="connsiteX30" fmla="*/ 452486 w 829755"/>
              <a:gd name="connsiteY30" fmla="*/ 914400 h 2139885"/>
              <a:gd name="connsiteX31" fmla="*/ 414779 w 829755"/>
              <a:gd name="connsiteY31" fmla="*/ 848413 h 2139885"/>
              <a:gd name="connsiteX32" fmla="*/ 405352 w 829755"/>
              <a:gd name="connsiteY32" fmla="*/ 735291 h 2139885"/>
              <a:gd name="connsiteX33" fmla="*/ 433633 w 829755"/>
              <a:gd name="connsiteY33" fmla="*/ 697584 h 2139885"/>
              <a:gd name="connsiteX34" fmla="*/ 433633 w 829755"/>
              <a:gd name="connsiteY34" fmla="*/ 622169 h 2139885"/>
              <a:gd name="connsiteX35" fmla="*/ 480767 w 829755"/>
              <a:gd name="connsiteY35" fmla="*/ 622169 h 2139885"/>
              <a:gd name="connsiteX36" fmla="*/ 542042 w 829755"/>
              <a:gd name="connsiteY36" fmla="*/ 630688 h 2139885"/>
              <a:gd name="connsiteX37" fmla="*/ 641022 w 829755"/>
              <a:gd name="connsiteY37" fmla="*/ 650450 h 2139885"/>
              <a:gd name="connsiteX38" fmla="*/ 688156 w 829755"/>
              <a:gd name="connsiteY38" fmla="*/ 678730 h 2139885"/>
              <a:gd name="connsiteX39" fmla="*/ 716437 w 829755"/>
              <a:gd name="connsiteY39" fmla="*/ 612742 h 2139885"/>
              <a:gd name="connsiteX40" fmla="*/ 763571 w 829755"/>
              <a:gd name="connsiteY40" fmla="*/ 556182 h 2139885"/>
              <a:gd name="connsiteX41" fmla="*/ 763571 w 829755"/>
              <a:gd name="connsiteY41" fmla="*/ 499621 h 2139885"/>
              <a:gd name="connsiteX42" fmla="*/ 791851 w 829755"/>
              <a:gd name="connsiteY42" fmla="*/ 414780 h 2139885"/>
              <a:gd name="connsiteX43" fmla="*/ 744717 w 829755"/>
              <a:gd name="connsiteY43" fmla="*/ 414780 h 2139885"/>
              <a:gd name="connsiteX44" fmla="*/ 688156 w 829755"/>
              <a:gd name="connsiteY44" fmla="*/ 348792 h 2139885"/>
              <a:gd name="connsiteX45" fmla="*/ 622169 w 829755"/>
              <a:gd name="connsiteY45" fmla="*/ 339365 h 2139885"/>
              <a:gd name="connsiteX46" fmla="*/ 584462 w 829755"/>
              <a:gd name="connsiteY46" fmla="*/ 311085 h 2139885"/>
              <a:gd name="connsiteX47" fmla="*/ 527901 w 829755"/>
              <a:gd name="connsiteY47" fmla="*/ 254524 h 2139885"/>
              <a:gd name="connsiteX48" fmla="*/ 443060 w 829755"/>
              <a:gd name="connsiteY48" fmla="*/ 292231 h 2139885"/>
              <a:gd name="connsiteX49" fmla="*/ 386499 w 829755"/>
              <a:gd name="connsiteY49" fmla="*/ 226243 h 2139885"/>
              <a:gd name="connsiteX50" fmla="*/ 358218 w 829755"/>
              <a:gd name="connsiteY50" fmla="*/ 197963 h 2139885"/>
              <a:gd name="connsiteX51" fmla="*/ 320511 w 829755"/>
              <a:gd name="connsiteY51" fmla="*/ 169683 h 2139885"/>
              <a:gd name="connsiteX52" fmla="*/ 226243 w 829755"/>
              <a:gd name="connsiteY52" fmla="*/ 131975 h 2139885"/>
              <a:gd name="connsiteX53" fmla="*/ 207389 w 829755"/>
              <a:gd name="connsiteY53" fmla="*/ 103695 h 2139885"/>
              <a:gd name="connsiteX54" fmla="*/ 179109 w 829755"/>
              <a:gd name="connsiteY54" fmla="*/ 75415 h 2139885"/>
              <a:gd name="connsiteX55" fmla="*/ 122548 w 829755"/>
              <a:gd name="connsiteY55" fmla="*/ 56561 h 2139885"/>
              <a:gd name="connsiteX56" fmla="*/ 75414 w 829755"/>
              <a:gd name="connsiteY56" fmla="*/ 9427 h 2139885"/>
              <a:gd name="connsiteX57" fmla="*/ 0 w 829755"/>
              <a:gd name="connsiteY57" fmla="*/ 0 h 2139885"/>
              <a:gd name="connsiteX0" fmla="*/ 810705 w 829755"/>
              <a:gd name="connsiteY0" fmla="*/ 2139885 h 2139885"/>
              <a:gd name="connsiteX1" fmla="*/ 782425 w 829755"/>
              <a:gd name="connsiteY1" fmla="*/ 2083324 h 2139885"/>
              <a:gd name="connsiteX2" fmla="*/ 735290 w 829755"/>
              <a:gd name="connsiteY2" fmla="*/ 2064470 h 2139885"/>
              <a:gd name="connsiteX3" fmla="*/ 707010 w 829755"/>
              <a:gd name="connsiteY3" fmla="*/ 2064470 h 2139885"/>
              <a:gd name="connsiteX4" fmla="*/ 688156 w 829755"/>
              <a:gd name="connsiteY4" fmla="*/ 2036190 h 2139885"/>
              <a:gd name="connsiteX5" fmla="*/ 688156 w 829755"/>
              <a:gd name="connsiteY5" fmla="*/ 1998483 h 2139885"/>
              <a:gd name="connsiteX6" fmla="*/ 716437 w 829755"/>
              <a:gd name="connsiteY6" fmla="*/ 1970202 h 2139885"/>
              <a:gd name="connsiteX7" fmla="*/ 669303 w 829755"/>
              <a:gd name="connsiteY7" fmla="*/ 1913641 h 2139885"/>
              <a:gd name="connsiteX8" fmla="*/ 711870 w 829755"/>
              <a:gd name="connsiteY8" fmla="*/ 1854895 h 2139885"/>
              <a:gd name="connsiteX9" fmla="*/ 775575 w 829755"/>
              <a:gd name="connsiteY9" fmla="*/ 1802999 h 2139885"/>
              <a:gd name="connsiteX10" fmla="*/ 810705 w 829755"/>
              <a:gd name="connsiteY10" fmla="*/ 1772239 h 2139885"/>
              <a:gd name="connsiteX11" fmla="*/ 829755 w 829755"/>
              <a:gd name="connsiteY11" fmla="*/ 1736913 h 2139885"/>
              <a:gd name="connsiteX12" fmla="*/ 810705 w 829755"/>
              <a:gd name="connsiteY12" fmla="*/ 1677971 h 2139885"/>
              <a:gd name="connsiteX13" fmla="*/ 801278 w 829755"/>
              <a:gd name="connsiteY13" fmla="*/ 1640264 h 2139885"/>
              <a:gd name="connsiteX14" fmla="*/ 801278 w 829755"/>
              <a:gd name="connsiteY14" fmla="*/ 1611984 h 2139885"/>
              <a:gd name="connsiteX15" fmla="*/ 824698 w 829755"/>
              <a:gd name="connsiteY15" fmla="*/ 1593130 h 2139885"/>
              <a:gd name="connsiteX16" fmla="*/ 820132 w 829755"/>
              <a:gd name="connsiteY16" fmla="*/ 1527142 h 2139885"/>
              <a:gd name="connsiteX17" fmla="*/ 791851 w 829755"/>
              <a:gd name="connsiteY17" fmla="*/ 1508289 h 2139885"/>
              <a:gd name="connsiteX18" fmla="*/ 754144 w 829755"/>
              <a:gd name="connsiteY18" fmla="*/ 1461155 h 2139885"/>
              <a:gd name="connsiteX19" fmla="*/ 728146 w 829755"/>
              <a:gd name="connsiteY19" fmla="*/ 1361928 h 2139885"/>
              <a:gd name="connsiteX20" fmla="*/ 756428 w 829755"/>
              <a:gd name="connsiteY20" fmla="*/ 1286416 h 2139885"/>
              <a:gd name="connsiteX21" fmla="*/ 772998 w 829755"/>
              <a:gd name="connsiteY21" fmla="*/ 1234912 h 2139885"/>
              <a:gd name="connsiteX22" fmla="*/ 744717 w 829755"/>
              <a:gd name="connsiteY22" fmla="*/ 1168924 h 2139885"/>
              <a:gd name="connsiteX23" fmla="*/ 744717 w 829755"/>
              <a:gd name="connsiteY23" fmla="*/ 1131217 h 2139885"/>
              <a:gd name="connsiteX24" fmla="*/ 763571 w 829755"/>
              <a:gd name="connsiteY24" fmla="*/ 1074656 h 2139885"/>
              <a:gd name="connsiteX25" fmla="*/ 763571 w 829755"/>
              <a:gd name="connsiteY25" fmla="*/ 1036949 h 2139885"/>
              <a:gd name="connsiteX26" fmla="*/ 763571 w 829755"/>
              <a:gd name="connsiteY26" fmla="*/ 1008668 h 2139885"/>
              <a:gd name="connsiteX27" fmla="*/ 669303 w 829755"/>
              <a:gd name="connsiteY27" fmla="*/ 1008668 h 2139885"/>
              <a:gd name="connsiteX28" fmla="*/ 565608 w 829755"/>
              <a:gd name="connsiteY28" fmla="*/ 989815 h 2139885"/>
              <a:gd name="connsiteX29" fmla="*/ 518474 w 829755"/>
              <a:gd name="connsiteY29" fmla="*/ 975528 h 2139885"/>
              <a:gd name="connsiteX30" fmla="*/ 452486 w 829755"/>
              <a:gd name="connsiteY30" fmla="*/ 914400 h 2139885"/>
              <a:gd name="connsiteX31" fmla="*/ 414779 w 829755"/>
              <a:gd name="connsiteY31" fmla="*/ 848413 h 2139885"/>
              <a:gd name="connsiteX32" fmla="*/ 405352 w 829755"/>
              <a:gd name="connsiteY32" fmla="*/ 735291 h 2139885"/>
              <a:gd name="connsiteX33" fmla="*/ 433633 w 829755"/>
              <a:gd name="connsiteY33" fmla="*/ 697584 h 2139885"/>
              <a:gd name="connsiteX34" fmla="*/ 433633 w 829755"/>
              <a:gd name="connsiteY34" fmla="*/ 622169 h 2139885"/>
              <a:gd name="connsiteX35" fmla="*/ 480767 w 829755"/>
              <a:gd name="connsiteY35" fmla="*/ 622169 h 2139885"/>
              <a:gd name="connsiteX36" fmla="*/ 577761 w 829755"/>
              <a:gd name="connsiteY36" fmla="*/ 637832 h 2139885"/>
              <a:gd name="connsiteX37" fmla="*/ 641022 w 829755"/>
              <a:gd name="connsiteY37" fmla="*/ 650450 h 2139885"/>
              <a:gd name="connsiteX38" fmla="*/ 688156 w 829755"/>
              <a:gd name="connsiteY38" fmla="*/ 678730 h 2139885"/>
              <a:gd name="connsiteX39" fmla="*/ 716437 w 829755"/>
              <a:gd name="connsiteY39" fmla="*/ 612742 h 2139885"/>
              <a:gd name="connsiteX40" fmla="*/ 763571 w 829755"/>
              <a:gd name="connsiteY40" fmla="*/ 556182 h 2139885"/>
              <a:gd name="connsiteX41" fmla="*/ 763571 w 829755"/>
              <a:gd name="connsiteY41" fmla="*/ 499621 h 2139885"/>
              <a:gd name="connsiteX42" fmla="*/ 791851 w 829755"/>
              <a:gd name="connsiteY42" fmla="*/ 414780 h 2139885"/>
              <a:gd name="connsiteX43" fmla="*/ 744717 w 829755"/>
              <a:gd name="connsiteY43" fmla="*/ 414780 h 2139885"/>
              <a:gd name="connsiteX44" fmla="*/ 688156 w 829755"/>
              <a:gd name="connsiteY44" fmla="*/ 348792 h 2139885"/>
              <a:gd name="connsiteX45" fmla="*/ 622169 w 829755"/>
              <a:gd name="connsiteY45" fmla="*/ 339365 h 2139885"/>
              <a:gd name="connsiteX46" fmla="*/ 584462 w 829755"/>
              <a:gd name="connsiteY46" fmla="*/ 311085 h 2139885"/>
              <a:gd name="connsiteX47" fmla="*/ 527901 w 829755"/>
              <a:gd name="connsiteY47" fmla="*/ 254524 h 2139885"/>
              <a:gd name="connsiteX48" fmla="*/ 443060 w 829755"/>
              <a:gd name="connsiteY48" fmla="*/ 292231 h 2139885"/>
              <a:gd name="connsiteX49" fmla="*/ 386499 w 829755"/>
              <a:gd name="connsiteY49" fmla="*/ 226243 h 2139885"/>
              <a:gd name="connsiteX50" fmla="*/ 358218 w 829755"/>
              <a:gd name="connsiteY50" fmla="*/ 197963 h 2139885"/>
              <a:gd name="connsiteX51" fmla="*/ 320511 w 829755"/>
              <a:gd name="connsiteY51" fmla="*/ 169683 h 2139885"/>
              <a:gd name="connsiteX52" fmla="*/ 226243 w 829755"/>
              <a:gd name="connsiteY52" fmla="*/ 131975 h 2139885"/>
              <a:gd name="connsiteX53" fmla="*/ 207389 w 829755"/>
              <a:gd name="connsiteY53" fmla="*/ 103695 h 2139885"/>
              <a:gd name="connsiteX54" fmla="*/ 179109 w 829755"/>
              <a:gd name="connsiteY54" fmla="*/ 75415 h 2139885"/>
              <a:gd name="connsiteX55" fmla="*/ 122548 w 829755"/>
              <a:gd name="connsiteY55" fmla="*/ 56561 h 2139885"/>
              <a:gd name="connsiteX56" fmla="*/ 75414 w 829755"/>
              <a:gd name="connsiteY56" fmla="*/ 9427 h 2139885"/>
              <a:gd name="connsiteX57" fmla="*/ 0 w 829755"/>
              <a:gd name="connsiteY57" fmla="*/ 0 h 2139885"/>
              <a:gd name="connsiteX0" fmla="*/ 810705 w 829755"/>
              <a:gd name="connsiteY0" fmla="*/ 2139885 h 2139885"/>
              <a:gd name="connsiteX1" fmla="*/ 782425 w 829755"/>
              <a:gd name="connsiteY1" fmla="*/ 2083324 h 2139885"/>
              <a:gd name="connsiteX2" fmla="*/ 735290 w 829755"/>
              <a:gd name="connsiteY2" fmla="*/ 2064470 h 2139885"/>
              <a:gd name="connsiteX3" fmla="*/ 707010 w 829755"/>
              <a:gd name="connsiteY3" fmla="*/ 2064470 h 2139885"/>
              <a:gd name="connsiteX4" fmla="*/ 688156 w 829755"/>
              <a:gd name="connsiteY4" fmla="*/ 2036190 h 2139885"/>
              <a:gd name="connsiteX5" fmla="*/ 688156 w 829755"/>
              <a:gd name="connsiteY5" fmla="*/ 1998483 h 2139885"/>
              <a:gd name="connsiteX6" fmla="*/ 716437 w 829755"/>
              <a:gd name="connsiteY6" fmla="*/ 1970202 h 2139885"/>
              <a:gd name="connsiteX7" fmla="*/ 669303 w 829755"/>
              <a:gd name="connsiteY7" fmla="*/ 1913641 h 2139885"/>
              <a:gd name="connsiteX8" fmla="*/ 711870 w 829755"/>
              <a:gd name="connsiteY8" fmla="*/ 1854895 h 2139885"/>
              <a:gd name="connsiteX9" fmla="*/ 775575 w 829755"/>
              <a:gd name="connsiteY9" fmla="*/ 1802999 h 2139885"/>
              <a:gd name="connsiteX10" fmla="*/ 810705 w 829755"/>
              <a:gd name="connsiteY10" fmla="*/ 1772239 h 2139885"/>
              <a:gd name="connsiteX11" fmla="*/ 829755 w 829755"/>
              <a:gd name="connsiteY11" fmla="*/ 1736913 h 2139885"/>
              <a:gd name="connsiteX12" fmla="*/ 810705 w 829755"/>
              <a:gd name="connsiteY12" fmla="*/ 1677971 h 2139885"/>
              <a:gd name="connsiteX13" fmla="*/ 801278 w 829755"/>
              <a:gd name="connsiteY13" fmla="*/ 1640264 h 2139885"/>
              <a:gd name="connsiteX14" fmla="*/ 801278 w 829755"/>
              <a:gd name="connsiteY14" fmla="*/ 1611984 h 2139885"/>
              <a:gd name="connsiteX15" fmla="*/ 824698 w 829755"/>
              <a:gd name="connsiteY15" fmla="*/ 1593130 h 2139885"/>
              <a:gd name="connsiteX16" fmla="*/ 820132 w 829755"/>
              <a:gd name="connsiteY16" fmla="*/ 1527142 h 2139885"/>
              <a:gd name="connsiteX17" fmla="*/ 791851 w 829755"/>
              <a:gd name="connsiteY17" fmla="*/ 1508289 h 2139885"/>
              <a:gd name="connsiteX18" fmla="*/ 754144 w 829755"/>
              <a:gd name="connsiteY18" fmla="*/ 1461155 h 2139885"/>
              <a:gd name="connsiteX19" fmla="*/ 728146 w 829755"/>
              <a:gd name="connsiteY19" fmla="*/ 1361928 h 2139885"/>
              <a:gd name="connsiteX20" fmla="*/ 756428 w 829755"/>
              <a:gd name="connsiteY20" fmla="*/ 1286416 h 2139885"/>
              <a:gd name="connsiteX21" fmla="*/ 772998 w 829755"/>
              <a:gd name="connsiteY21" fmla="*/ 1234912 h 2139885"/>
              <a:gd name="connsiteX22" fmla="*/ 744717 w 829755"/>
              <a:gd name="connsiteY22" fmla="*/ 1168924 h 2139885"/>
              <a:gd name="connsiteX23" fmla="*/ 744717 w 829755"/>
              <a:gd name="connsiteY23" fmla="*/ 1131217 h 2139885"/>
              <a:gd name="connsiteX24" fmla="*/ 763571 w 829755"/>
              <a:gd name="connsiteY24" fmla="*/ 1074656 h 2139885"/>
              <a:gd name="connsiteX25" fmla="*/ 763571 w 829755"/>
              <a:gd name="connsiteY25" fmla="*/ 1036949 h 2139885"/>
              <a:gd name="connsiteX26" fmla="*/ 763571 w 829755"/>
              <a:gd name="connsiteY26" fmla="*/ 1008668 h 2139885"/>
              <a:gd name="connsiteX27" fmla="*/ 669303 w 829755"/>
              <a:gd name="connsiteY27" fmla="*/ 1008668 h 2139885"/>
              <a:gd name="connsiteX28" fmla="*/ 565608 w 829755"/>
              <a:gd name="connsiteY28" fmla="*/ 989815 h 2139885"/>
              <a:gd name="connsiteX29" fmla="*/ 518474 w 829755"/>
              <a:gd name="connsiteY29" fmla="*/ 975528 h 2139885"/>
              <a:gd name="connsiteX30" fmla="*/ 452486 w 829755"/>
              <a:gd name="connsiteY30" fmla="*/ 914400 h 2139885"/>
              <a:gd name="connsiteX31" fmla="*/ 414779 w 829755"/>
              <a:gd name="connsiteY31" fmla="*/ 848413 h 2139885"/>
              <a:gd name="connsiteX32" fmla="*/ 405352 w 829755"/>
              <a:gd name="connsiteY32" fmla="*/ 735291 h 2139885"/>
              <a:gd name="connsiteX33" fmla="*/ 433633 w 829755"/>
              <a:gd name="connsiteY33" fmla="*/ 697584 h 2139885"/>
              <a:gd name="connsiteX34" fmla="*/ 433633 w 829755"/>
              <a:gd name="connsiteY34" fmla="*/ 622169 h 2139885"/>
              <a:gd name="connsiteX35" fmla="*/ 480767 w 829755"/>
              <a:gd name="connsiteY35" fmla="*/ 622169 h 2139885"/>
              <a:gd name="connsiteX36" fmla="*/ 577761 w 829755"/>
              <a:gd name="connsiteY36" fmla="*/ 637832 h 2139885"/>
              <a:gd name="connsiteX37" fmla="*/ 641022 w 829755"/>
              <a:gd name="connsiteY37" fmla="*/ 664738 h 2139885"/>
              <a:gd name="connsiteX38" fmla="*/ 688156 w 829755"/>
              <a:gd name="connsiteY38" fmla="*/ 678730 h 2139885"/>
              <a:gd name="connsiteX39" fmla="*/ 716437 w 829755"/>
              <a:gd name="connsiteY39" fmla="*/ 612742 h 2139885"/>
              <a:gd name="connsiteX40" fmla="*/ 763571 w 829755"/>
              <a:gd name="connsiteY40" fmla="*/ 556182 h 2139885"/>
              <a:gd name="connsiteX41" fmla="*/ 763571 w 829755"/>
              <a:gd name="connsiteY41" fmla="*/ 499621 h 2139885"/>
              <a:gd name="connsiteX42" fmla="*/ 791851 w 829755"/>
              <a:gd name="connsiteY42" fmla="*/ 414780 h 2139885"/>
              <a:gd name="connsiteX43" fmla="*/ 744717 w 829755"/>
              <a:gd name="connsiteY43" fmla="*/ 414780 h 2139885"/>
              <a:gd name="connsiteX44" fmla="*/ 688156 w 829755"/>
              <a:gd name="connsiteY44" fmla="*/ 348792 h 2139885"/>
              <a:gd name="connsiteX45" fmla="*/ 622169 w 829755"/>
              <a:gd name="connsiteY45" fmla="*/ 339365 h 2139885"/>
              <a:gd name="connsiteX46" fmla="*/ 584462 w 829755"/>
              <a:gd name="connsiteY46" fmla="*/ 311085 h 2139885"/>
              <a:gd name="connsiteX47" fmla="*/ 527901 w 829755"/>
              <a:gd name="connsiteY47" fmla="*/ 254524 h 2139885"/>
              <a:gd name="connsiteX48" fmla="*/ 443060 w 829755"/>
              <a:gd name="connsiteY48" fmla="*/ 292231 h 2139885"/>
              <a:gd name="connsiteX49" fmla="*/ 386499 w 829755"/>
              <a:gd name="connsiteY49" fmla="*/ 226243 h 2139885"/>
              <a:gd name="connsiteX50" fmla="*/ 358218 w 829755"/>
              <a:gd name="connsiteY50" fmla="*/ 197963 h 2139885"/>
              <a:gd name="connsiteX51" fmla="*/ 320511 w 829755"/>
              <a:gd name="connsiteY51" fmla="*/ 169683 h 2139885"/>
              <a:gd name="connsiteX52" fmla="*/ 226243 w 829755"/>
              <a:gd name="connsiteY52" fmla="*/ 131975 h 2139885"/>
              <a:gd name="connsiteX53" fmla="*/ 207389 w 829755"/>
              <a:gd name="connsiteY53" fmla="*/ 103695 h 2139885"/>
              <a:gd name="connsiteX54" fmla="*/ 179109 w 829755"/>
              <a:gd name="connsiteY54" fmla="*/ 75415 h 2139885"/>
              <a:gd name="connsiteX55" fmla="*/ 122548 w 829755"/>
              <a:gd name="connsiteY55" fmla="*/ 56561 h 2139885"/>
              <a:gd name="connsiteX56" fmla="*/ 75414 w 829755"/>
              <a:gd name="connsiteY56" fmla="*/ 9427 h 2139885"/>
              <a:gd name="connsiteX57" fmla="*/ 0 w 829755"/>
              <a:gd name="connsiteY57" fmla="*/ 0 h 2139885"/>
              <a:gd name="connsiteX0" fmla="*/ 810705 w 829755"/>
              <a:gd name="connsiteY0" fmla="*/ 2139885 h 2139885"/>
              <a:gd name="connsiteX1" fmla="*/ 782425 w 829755"/>
              <a:gd name="connsiteY1" fmla="*/ 2083324 h 2139885"/>
              <a:gd name="connsiteX2" fmla="*/ 735290 w 829755"/>
              <a:gd name="connsiteY2" fmla="*/ 2064470 h 2139885"/>
              <a:gd name="connsiteX3" fmla="*/ 707010 w 829755"/>
              <a:gd name="connsiteY3" fmla="*/ 2064470 h 2139885"/>
              <a:gd name="connsiteX4" fmla="*/ 688156 w 829755"/>
              <a:gd name="connsiteY4" fmla="*/ 2036190 h 2139885"/>
              <a:gd name="connsiteX5" fmla="*/ 688156 w 829755"/>
              <a:gd name="connsiteY5" fmla="*/ 1998483 h 2139885"/>
              <a:gd name="connsiteX6" fmla="*/ 716437 w 829755"/>
              <a:gd name="connsiteY6" fmla="*/ 1970202 h 2139885"/>
              <a:gd name="connsiteX7" fmla="*/ 669303 w 829755"/>
              <a:gd name="connsiteY7" fmla="*/ 1913641 h 2139885"/>
              <a:gd name="connsiteX8" fmla="*/ 711870 w 829755"/>
              <a:gd name="connsiteY8" fmla="*/ 1854895 h 2139885"/>
              <a:gd name="connsiteX9" fmla="*/ 775575 w 829755"/>
              <a:gd name="connsiteY9" fmla="*/ 1802999 h 2139885"/>
              <a:gd name="connsiteX10" fmla="*/ 810705 w 829755"/>
              <a:gd name="connsiteY10" fmla="*/ 1772239 h 2139885"/>
              <a:gd name="connsiteX11" fmla="*/ 829755 w 829755"/>
              <a:gd name="connsiteY11" fmla="*/ 1736913 h 2139885"/>
              <a:gd name="connsiteX12" fmla="*/ 810705 w 829755"/>
              <a:gd name="connsiteY12" fmla="*/ 1677971 h 2139885"/>
              <a:gd name="connsiteX13" fmla="*/ 801278 w 829755"/>
              <a:gd name="connsiteY13" fmla="*/ 1640264 h 2139885"/>
              <a:gd name="connsiteX14" fmla="*/ 801278 w 829755"/>
              <a:gd name="connsiteY14" fmla="*/ 1611984 h 2139885"/>
              <a:gd name="connsiteX15" fmla="*/ 824698 w 829755"/>
              <a:gd name="connsiteY15" fmla="*/ 1593130 h 2139885"/>
              <a:gd name="connsiteX16" fmla="*/ 820132 w 829755"/>
              <a:gd name="connsiteY16" fmla="*/ 1527142 h 2139885"/>
              <a:gd name="connsiteX17" fmla="*/ 791851 w 829755"/>
              <a:gd name="connsiteY17" fmla="*/ 1508289 h 2139885"/>
              <a:gd name="connsiteX18" fmla="*/ 754144 w 829755"/>
              <a:gd name="connsiteY18" fmla="*/ 1461155 h 2139885"/>
              <a:gd name="connsiteX19" fmla="*/ 728146 w 829755"/>
              <a:gd name="connsiteY19" fmla="*/ 1361928 h 2139885"/>
              <a:gd name="connsiteX20" fmla="*/ 756428 w 829755"/>
              <a:gd name="connsiteY20" fmla="*/ 1286416 h 2139885"/>
              <a:gd name="connsiteX21" fmla="*/ 772998 w 829755"/>
              <a:gd name="connsiteY21" fmla="*/ 1234912 h 2139885"/>
              <a:gd name="connsiteX22" fmla="*/ 744717 w 829755"/>
              <a:gd name="connsiteY22" fmla="*/ 1168924 h 2139885"/>
              <a:gd name="connsiteX23" fmla="*/ 744717 w 829755"/>
              <a:gd name="connsiteY23" fmla="*/ 1131217 h 2139885"/>
              <a:gd name="connsiteX24" fmla="*/ 763571 w 829755"/>
              <a:gd name="connsiteY24" fmla="*/ 1074656 h 2139885"/>
              <a:gd name="connsiteX25" fmla="*/ 763571 w 829755"/>
              <a:gd name="connsiteY25" fmla="*/ 1036949 h 2139885"/>
              <a:gd name="connsiteX26" fmla="*/ 763571 w 829755"/>
              <a:gd name="connsiteY26" fmla="*/ 1008668 h 2139885"/>
              <a:gd name="connsiteX27" fmla="*/ 669303 w 829755"/>
              <a:gd name="connsiteY27" fmla="*/ 1008668 h 2139885"/>
              <a:gd name="connsiteX28" fmla="*/ 565608 w 829755"/>
              <a:gd name="connsiteY28" fmla="*/ 989815 h 2139885"/>
              <a:gd name="connsiteX29" fmla="*/ 518474 w 829755"/>
              <a:gd name="connsiteY29" fmla="*/ 975528 h 2139885"/>
              <a:gd name="connsiteX30" fmla="*/ 452486 w 829755"/>
              <a:gd name="connsiteY30" fmla="*/ 914400 h 2139885"/>
              <a:gd name="connsiteX31" fmla="*/ 414779 w 829755"/>
              <a:gd name="connsiteY31" fmla="*/ 848413 h 2139885"/>
              <a:gd name="connsiteX32" fmla="*/ 405352 w 829755"/>
              <a:gd name="connsiteY32" fmla="*/ 735291 h 2139885"/>
              <a:gd name="connsiteX33" fmla="*/ 433633 w 829755"/>
              <a:gd name="connsiteY33" fmla="*/ 697584 h 2139885"/>
              <a:gd name="connsiteX34" fmla="*/ 433633 w 829755"/>
              <a:gd name="connsiteY34" fmla="*/ 622169 h 2139885"/>
              <a:gd name="connsiteX35" fmla="*/ 480767 w 829755"/>
              <a:gd name="connsiteY35" fmla="*/ 622169 h 2139885"/>
              <a:gd name="connsiteX36" fmla="*/ 577761 w 829755"/>
              <a:gd name="connsiteY36" fmla="*/ 637832 h 2139885"/>
              <a:gd name="connsiteX37" fmla="*/ 641022 w 829755"/>
              <a:gd name="connsiteY37" fmla="*/ 664738 h 2139885"/>
              <a:gd name="connsiteX38" fmla="*/ 678631 w 829755"/>
              <a:gd name="connsiteY38" fmla="*/ 690637 h 2139885"/>
              <a:gd name="connsiteX39" fmla="*/ 716437 w 829755"/>
              <a:gd name="connsiteY39" fmla="*/ 612742 h 2139885"/>
              <a:gd name="connsiteX40" fmla="*/ 763571 w 829755"/>
              <a:gd name="connsiteY40" fmla="*/ 556182 h 2139885"/>
              <a:gd name="connsiteX41" fmla="*/ 763571 w 829755"/>
              <a:gd name="connsiteY41" fmla="*/ 499621 h 2139885"/>
              <a:gd name="connsiteX42" fmla="*/ 791851 w 829755"/>
              <a:gd name="connsiteY42" fmla="*/ 414780 h 2139885"/>
              <a:gd name="connsiteX43" fmla="*/ 744717 w 829755"/>
              <a:gd name="connsiteY43" fmla="*/ 414780 h 2139885"/>
              <a:gd name="connsiteX44" fmla="*/ 688156 w 829755"/>
              <a:gd name="connsiteY44" fmla="*/ 348792 h 2139885"/>
              <a:gd name="connsiteX45" fmla="*/ 622169 w 829755"/>
              <a:gd name="connsiteY45" fmla="*/ 339365 h 2139885"/>
              <a:gd name="connsiteX46" fmla="*/ 584462 w 829755"/>
              <a:gd name="connsiteY46" fmla="*/ 311085 h 2139885"/>
              <a:gd name="connsiteX47" fmla="*/ 527901 w 829755"/>
              <a:gd name="connsiteY47" fmla="*/ 254524 h 2139885"/>
              <a:gd name="connsiteX48" fmla="*/ 443060 w 829755"/>
              <a:gd name="connsiteY48" fmla="*/ 292231 h 2139885"/>
              <a:gd name="connsiteX49" fmla="*/ 386499 w 829755"/>
              <a:gd name="connsiteY49" fmla="*/ 226243 h 2139885"/>
              <a:gd name="connsiteX50" fmla="*/ 358218 w 829755"/>
              <a:gd name="connsiteY50" fmla="*/ 197963 h 2139885"/>
              <a:gd name="connsiteX51" fmla="*/ 320511 w 829755"/>
              <a:gd name="connsiteY51" fmla="*/ 169683 h 2139885"/>
              <a:gd name="connsiteX52" fmla="*/ 226243 w 829755"/>
              <a:gd name="connsiteY52" fmla="*/ 131975 h 2139885"/>
              <a:gd name="connsiteX53" fmla="*/ 207389 w 829755"/>
              <a:gd name="connsiteY53" fmla="*/ 103695 h 2139885"/>
              <a:gd name="connsiteX54" fmla="*/ 179109 w 829755"/>
              <a:gd name="connsiteY54" fmla="*/ 75415 h 2139885"/>
              <a:gd name="connsiteX55" fmla="*/ 122548 w 829755"/>
              <a:gd name="connsiteY55" fmla="*/ 56561 h 2139885"/>
              <a:gd name="connsiteX56" fmla="*/ 75414 w 829755"/>
              <a:gd name="connsiteY56" fmla="*/ 9427 h 2139885"/>
              <a:gd name="connsiteX57" fmla="*/ 0 w 829755"/>
              <a:gd name="connsiteY57" fmla="*/ 0 h 2139885"/>
              <a:gd name="connsiteX0" fmla="*/ 810705 w 829755"/>
              <a:gd name="connsiteY0" fmla="*/ 2139885 h 2139885"/>
              <a:gd name="connsiteX1" fmla="*/ 782425 w 829755"/>
              <a:gd name="connsiteY1" fmla="*/ 2083324 h 2139885"/>
              <a:gd name="connsiteX2" fmla="*/ 735290 w 829755"/>
              <a:gd name="connsiteY2" fmla="*/ 2064470 h 2139885"/>
              <a:gd name="connsiteX3" fmla="*/ 707010 w 829755"/>
              <a:gd name="connsiteY3" fmla="*/ 2064470 h 2139885"/>
              <a:gd name="connsiteX4" fmla="*/ 688156 w 829755"/>
              <a:gd name="connsiteY4" fmla="*/ 2036190 h 2139885"/>
              <a:gd name="connsiteX5" fmla="*/ 688156 w 829755"/>
              <a:gd name="connsiteY5" fmla="*/ 1998483 h 2139885"/>
              <a:gd name="connsiteX6" fmla="*/ 716437 w 829755"/>
              <a:gd name="connsiteY6" fmla="*/ 1970202 h 2139885"/>
              <a:gd name="connsiteX7" fmla="*/ 669303 w 829755"/>
              <a:gd name="connsiteY7" fmla="*/ 1913641 h 2139885"/>
              <a:gd name="connsiteX8" fmla="*/ 711870 w 829755"/>
              <a:gd name="connsiteY8" fmla="*/ 1854895 h 2139885"/>
              <a:gd name="connsiteX9" fmla="*/ 775575 w 829755"/>
              <a:gd name="connsiteY9" fmla="*/ 1802999 h 2139885"/>
              <a:gd name="connsiteX10" fmla="*/ 810705 w 829755"/>
              <a:gd name="connsiteY10" fmla="*/ 1772239 h 2139885"/>
              <a:gd name="connsiteX11" fmla="*/ 829755 w 829755"/>
              <a:gd name="connsiteY11" fmla="*/ 1736913 h 2139885"/>
              <a:gd name="connsiteX12" fmla="*/ 810705 w 829755"/>
              <a:gd name="connsiteY12" fmla="*/ 1677971 h 2139885"/>
              <a:gd name="connsiteX13" fmla="*/ 801278 w 829755"/>
              <a:gd name="connsiteY13" fmla="*/ 1640264 h 2139885"/>
              <a:gd name="connsiteX14" fmla="*/ 801278 w 829755"/>
              <a:gd name="connsiteY14" fmla="*/ 1611984 h 2139885"/>
              <a:gd name="connsiteX15" fmla="*/ 824698 w 829755"/>
              <a:gd name="connsiteY15" fmla="*/ 1593130 h 2139885"/>
              <a:gd name="connsiteX16" fmla="*/ 820132 w 829755"/>
              <a:gd name="connsiteY16" fmla="*/ 1527142 h 2139885"/>
              <a:gd name="connsiteX17" fmla="*/ 791851 w 829755"/>
              <a:gd name="connsiteY17" fmla="*/ 1508289 h 2139885"/>
              <a:gd name="connsiteX18" fmla="*/ 754144 w 829755"/>
              <a:gd name="connsiteY18" fmla="*/ 1461155 h 2139885"/>
              <a:gd name="connsiteX19" fmla="*/ 728146 w 829755"/>
              <a:gd name="connsiteY19" fmla="*/ 1361928 h 2139885"/>
              <a:gd name="connsiteX20" fmla="*/ 756428 w 829755"/>
              <a:gd name="connsiteY20" fmla="*/ 1286416 h 2139885"/>
              <a:gd name="connsiteX21" fmla="*/ 772998 w 829755"/>
              <a:gd name="connsiteY21" fmla="*/ 1234912 h 2139885"/>
              <a:gd name="connsiteX22" fmla="*/ 744717 w 829755"/>
              <a:gd name="connsiteY22" fmla="*/ 1168924 h 2139885"/>
              <a:gd name="connsiteX23" fmla="*/ 744717 w 829755"/>
              <a:gd name="connsiteY23" fmla="*/ 1131217 h 2139885"/>
              <a:gd name="connsiteX24" fmla="*/ 763571 w 829755"/>
              <a:gd name="connsiteY24" fmla="*/ 1074656 h 2139885"/>
              <a:gd name="connsiteX25" fmla="*/ 763571 w 829755"/>
              <a:gd name="connsiteY25" fmla="*/ 1036949 h 2139885"/>
              <a:gd name="connsiteX26" fmla="*/ 763571 w 829755"/>
              <a:gd name="connsiteY26" fmla="*/ 1008668 h 2139885"/>
              <a:gd name="connsiteX27" fmla="*/ 669303 w 829755"/>
              <a:gd name="connsiteY27" fmla="*/ 1008668 h 2139885"/>
              <a:gd name="connsiteX28" fmla="*/ 565608 w 829755"/>
              <a:gd name="connsiteY28" fmla="*/ 989815 h 2139885"/>
              <a:gd name="connsiteX29" fmla="*/ 518474 w 829755"/>
              <a:gd name="connsiteY29" fmla="*/ 975528 h 2139885"/>
              <a:gd name="connsiteX30" fmla="*/ 452486 w 829755"/>
              <a:gd name="connsiteY30" fmla="*/ 914400 h 2139885"/>
              <a:gd name="connsiteX31" fmla="*/ 414779 w 829755"/>
              <a:gd name="connsiteY31" fmla="*/ 848413 h 2139885"/>
              <a:gd name="connsiteX32" fmla="*/ 405352 w 829755"/>
              <a:gd name="connsiteY32" fmla="*/ 735291 h 2139885"/>
              <a:gd name="connsiteX33" fmla="*/ 433633 w 829755"/>
              <a:gd name="connsiteY33" fmla="*/ 697584 h 2139885"/>
              <a:gd name="connsiteX34" fmla="*/ 433633 w 829755"/>
              <a:gd name="connsiteY34" fmla="*/ 622169 h 2139885"/>
              <a:gd name="connsiteX35" fmla="*/ 480767 w 829755"/>
              <a:gd name="connsiteY35" fmla="*/ 622169 h 2139885"/>
              <a:gd name="connsiteX36" fmla="*/ 577761 w 829755"/>
              <a:gd name="connsiteY36" fmla="*/ 637832 h 2139885"/>
              <a:gd name="connsiteX37" fmla="*/ 641022 w 829755"/>
              <a:gd name="connsiteY37" fmla="*/ 664738 h 2139885"/>
              <a:gd name="connsiteX38" fmla="*/ 678631 w 829755"/>
              <a:gd name="connsiteY38" fmla="*/ 690637 h 2139885"/>
              <a:gd name="connsiteX39" fmla="*/ 716437 w 829755"/>
              <a:gd name="connsiteY39" fmla="*/ 612742 h 2139885"/>
              <a:gd name="connsiteX40" fmla="*/ 763571 w 829755"/>
              <a:gd name="connsiteY40" fmla="*/ 556182 h 2139885"/>
              <a:gd name="connsiteX41" fmla="*/ 763571 w 829755"/>
              <a:gd name="connsiteY41" fmla="*/ 499621 h 2139885"/>
              <a:gd name="connsiteX42" fmla="*/ 791851 w 829755"/>
              <a:gd name="connsiteY42" fmla="*/ 414780 h 2139885"/>
              <a:gd name="connsiteX43" fmla="*/ 744717 w 829755"/>
              <a:gd name="connsiteY43" fmla="*/ 414780 h 2139885"/>
              <a:gd name="connsiteX44" fmla="*/ 688156 w 829755"/>
              <a:gd name="connsiteY44" fmla="*/ 348792 h 2139885"/>
              <a:gd name="connsiteX45" fmla="*/ 626932 w 829755"/>
              <a:gd name="connsiteY45" fmla="*/ 327459 h 2139885"/>
              <a:gd name="connsiteX46" fmla="*/ 584462 w 829755"/>
              <a:gd name="connsiteY46" fmla="*/ 311085 h 2139885"/>
              <a:gd name="connsiteX47" fmla="*/ 527901 w 829755"/>
              <a:gd name="connsiteY47" fmla="*/ 254524 h 2139885"/>
              <a:gd name="connsiteX48" fmla="*/ 443060 w 829755"/>
              <a:gd name="connsiteY48" fmla="*/ 292231 h 2139885"/>
              <a:gd name="connsiteX49" fmla="*/ 386499 w 829755"/>
              <a:gd name="connsiteY49" fmla="*/ 226243 h 2139885"/>
              <a:gd name="connsiteX50" fmla="*/ 358218 w 829755"/>
              <a:gd name="connsiteY50" fmla="*/ 197963 h 2139885"/>
              <a:gd name="connsiteX51" fmla="*/ 320511 w 829755"/>
              <a:gd name="connsiteY51" fmla="*/ 169683 h 2139885"/>
              <a:gd name="connsiteX52" fmla="*/ 226243 w 829755"/>
              <a:gd name="connsiteY52" fmla="*/ 131975 h 2139885"/>
              <a:gd name="connsiteX53" fmla="*/ 207389 w 829755"/>
              <a:gd name="connsiteY53" fmla="*/ 103695 h 2139885"/>
              <a:gd name="connsiteX54" fmla="*/ 179109 w 829755"/>
              <a:gd name="connsiteY54" fmla="*/ 75415 h 2139885"/>
              <a:gd name="connsiteX55" fmla="*/ 122548 w 829755"/>
              <a:gd name="connsiteY55" fmla="*/ 56561 h 2139885"/>
              <a:gd name="connsiteX56" fmla="*/ 75414 w 829755"/>
              <a:gd name="connsiteY56" fmla="*/ 9427 h 2139885"/>
              <a:gd name="connsiteX57" fmla="*/ 0 w 829755"/>
              <a:gd name="connsiteY57" fmla="*/ 0 h 2139885"/>
              <a:gd name="connsiteX0" fmla="*/ 810705 w 829755"/>
              <a:gd name="connsiteY0" fmla="*/ 2139885 h 2139885"/>
              <a:gd name="connsiteX1" fmla="*/ 782425 w 829755"/>
              <a:gd name="connsiteY1" fmla="*/ 2083324 h 2139885"/>
              <a:gd name="connsiteX2" fmla="*/ 735290 w 829755"/>
              <a:gd name="connsiteY2" fmla="*/ 2064470 h 2139885"/>
              <a:gd name="connsiteX3" fmla="*/ 707010 w 829755"/>
              <a:gd name="connsiteY3" fmla="*/ 2064470 h 2139885"/>
              <a:gd name="connsiteX4" fmla="*/ 688156 w 829755"/>
              <a:gd name="connsiteY4" fmla="*/ 2036190 h 2139885"/>
              <a:gd name="connsiteX5" fmla="*/ 688156 w 829755"/>
              <a:gd name="connsiteY5" fmla="*/ 1998483 h 2139885"/>
              <a:gd name="connsiteX6" fmla="*/ 716437 w 829755"/>
              <a:gd name="connsiteY6" fmla="*/ 1970202 h 2139885"/>
              <a:gd name="connsiteX7" fmla="*/ 669303 w 829755"/>
              <a:gd name="connsiteY7" fmla="*/ 1913641 h 2139885"/>
              <a:gd name="connsiteX8" fmla="*/ 711870 w 829755"/>
              <a:gd name="connsiteY8" fmla="*/ 1854895 h 2139885"/>
              <a:gd name="connsiteX9" fmla="*/ 775575 w 829755"/>
              <a:gd name="connsiteY9" fmla="*/ 1802999 h 2139885"/>
              <a:gd name="connsiteX10" fmla="*/ 810705 w 829755"/>
              <a:gd name="connsiteY10" fmla="*/ 1772239 h 2139885"/>
              <a:gd name="connsiteX11" fmla="*/ 829755 w 829755"/>
              <a:gd name="connsiteY11" fmla="*/ 1736913 h 2139885"/>
              <a:gd name="connsiteX12" fmla="*/ 810705 w 829755"/>
              <a:gd name="connsiteY12" fmla="*/ 1677971 h 2139885"/>
              <a:gd name="connsiteX13" fmla="*/ 801278 w 829755"/>
              <a:gd name="connsiteY13" fmla="*/ 1640264 h 2139885"/>
              <a:gd name="connsiteX14" fmla="*/ 801278 w 829755"/>
              <a:gd name="connsiteY14" fmla="*/ 1611984 h 2139885"/>
              <a:gd name="connsiteX15" fmla="*/ 824698 w 829755"/>
              <a:gd name="connsiteY15" fmla="*/ 1593130 h 2139885"/>
              <a:gd name="connsiteX16" fmla="*/ 820132 w 829755"/>
              <a:gd name="connsiteY16" fmla="*/ 1527142 h 2139885"/>
              <a:gd name="connsiteX17" fmla="*/ 791851 w 829755"/>
              <a:gd name="connsiteY17" fmla="*/ 1508289 h 2139885"/>
              <a:gd name="connsiteX18" fmla="*/ 754144 w 829755"/>
              <a:gd name="connsiteY18" fmla="*/ 1461155 h 2139885"/>
              <a:gd name="connsiteX19" fmla="*/ 728146 w 829755"/>
              <a:gd name="connsiteY19" fmla="*/ 1361928 h 2139885"/>
              <a:gd name="connsiteX20" fmla="*/ 756428 w 829755"/>
              <a:gd name="connsiteY20" fmla="*/ 1286416 h 2139885"/>
              <a:gd name="connsiteX21" fmla="*/ 772998 w 829755"/>
              <a:gd name="connsiteY21" fmla="*/ 1234912 h 2139885"/>
              <a:gd name="connsiteX22" fmla="*/ 744717 w 829755"/>
              <a:gd name="connsiteY22" fmla="*/ 1168924 h 2139885"/>
              <a:gd name="connsiteX23" fmla="*/ 744717 w 829755"/>
              <a:gd name="connsiteY23" fmla="*/ 1131217 h 2139885"/>
              <a:gd name="connsiteX24" fmla="*/ 763571 w 829755"/>
              <a:gd name="connsiteY24" fmla="*/ 1074656 h 2139885"/>
              <a:gd name="connsiteX25" fmla="*/ 763571 w 829755"/>
              <a:gd name="connsiteY25" fmla="*/ 1036949 h 2139885"/>
              <a:gd name="connsiteX26" fmla="*/ 763571 w 829755"/>
              <a:gd name="connsiteY26" fmla="*/ 1008668 h 2139885"/>
              <a:gd name="connsiteX27" fmla="*/ 669303 w 829755"/>
              <a:gd name="connsiteY27" fmla="*/ 1008668 h 2139885"/>
              <a:gd name="connsiteX28" fmla="*/ 565608 w 829755"/>
              <a:gd name="connsiteY28" fmla="*/ 989815 h 2139885"/>
              <a:gd name="connsiteX29" fmla="*/ 518474 w 829755"/>
              <a:gd name="connsiteY29" fmla="*/ 975528 h 2139885"/>
              <a:gd name="connsiteX30" fmla="*/ 452486 w 829755"/>
              <a:gd name="connsiteY30" fmla="*/ 914400 h 2139885"/>
              <a:gd name="connsiteX31" fmla="*/ 414779 w 829755"/>
              <a:gd name="connsiteY31" fmla="*/ 848413 h 2139885"/>
              <a:gd name="connsiteX32" fmla="*/ 405352 w 829755"/>
              <a:gd name="connsiteY32" fmla="*/ 735291 h 2139885"/>
              <a:gd name="connsiteX33" fmla="*/ 433633 w 829755"/>
              <a:gd name="connsiteY33" fmla="*/ 697584 h 2139885"/>
              <a:gd name="connsiteX34" fmla="*/ 433633 w 829755"/>
              <a:gd name="connsiteY34" fmla="*/ 622169 h 2139885"/>
              <a:gd name="connsiteX35" fmla="*/ 480767 w 829755"/>
              <a:gd name="connsiteY35" fmla="*/ 622169 h 2139885"/>
              <a:gd name="connsiteX36" fmla="*/ 577761 w 829755"/>
              <a:gd name="connsiteY36" fmla="*/ 637832 h 2139885"/>
              <a:gd name="connsiteX37" fmla="*/ 641022 w 829755"/>
              <a:gd name="connsiteY37" fmla="*/ 664738 h 2139885"/>
              <a:gd name="connsiteX38" fmla="*/ 678631 w 829755"/>
              <a:gd name="connsiteY38" fmla="*/ 690637 h 2139885"/>
              <a:gd name="connsiteX39" fmla="*/ 716437 w 829755"/>
              <a:gd name="connsiteY39" fmla="*/ 612742 h 2139885"/>
              <a:gd name="connsiteX40" fmla="*/ 763571 w 829755"/>
              <a:gd name="connsiteY40" fmla="*/ 556182 h 2139885"/>
              <a:gd name="connsiteX41" fmla="*/ 763571 w 829755"/>
              <a:gd name="connsiteY41" fmla="*/ 499621 h 2139885"/>
              <a:gd name="connsiteX42" fmla="*/ 791851 w 829755"/>
              <a:gd name="connsiteY42" fmla="*/ 414780 h 2139885"/>
              <a:gd name="connsiteX43" fmla="*/ 744717 w 829755"/>
              <a:gd name="connsiteY43" fmla="*/ 414780 h 2139885"/>
              <a:gd name="connsiteX44" fmla="*/ 688156 w 829755"/>
              <a:gd name="connsiteY44" fmla="*/ 348792 h 2139885"/>
              <a:gd name="connsiteX45" fmla="*/ 626932 w 829755"/>
              <a:gd name="connsiteY45" fmla="*/ 327459 h 2139885"/>
              <a:gd name="connsiteX46" fmla="*/ 584462 w 829755"/>
              <a:gd name="connsiteY46" fmla="*/ 311085 h 2139885"/>
              <a:gd name="connsiteX47" fmla="*/ 527901 w 829755"/>
              <a:gd name="connsiteY47" fmla="*/ 254524 h 2139885"/>
              <a:gd name="connsiteX48" fmla="*/ 443060 w 829755"/>
              <a:gd name="connsiteY48" fmla="*/ 292231 h 2139885"/>
              <a:gd name="connsiteX49" fmla="*/ 386499 w 829755"/>
              <a:gd name="connsiteY49" fmla="*/ 226243 h 2139885"/>
              <a:gd name="connsiteX50" fmla="*/ 358218 w 829755"/>
              <a:gd name="connsiteY50" fmla="*/ 197963 h 2139885"/>
              <a:gd name="connsiteX51" fmla="*/ 320511 w 829755"/>
              <a:gd name="connsiteY51" fmla="*/ 169683 h 2139885"/>
              <a:gd name="connsiteX52" fmla="*/ 226243 w 829755"/>
              <a:gd name="connsiteY52" fmla="*/ 131975 h 2139885"/>
              <a:gd name="connsiteX53" fmla="*/ 207389 w 829755"/>
              <a:gd name="connsiteY53" fmla="*/ 103695 h 2139885"/>
              <a:gd name="connsiteX54" fmla="*/ 179109 w 829755"/>
              <a:gd name="connsiteY54" fmla="*/ 75415 h 2139885"/>
              <a:gd name="connsiteX55" fmla="*/ 136836 w 829755"/>
              <a:gd name="connsiteY55" fmla="*/ 42274 h 2139885"/>
              <a:gd name="connsiteX56" fmla="*/ 75414 w 829755"/>
              <a:gd name="connsiteY56" fmla="*/ 9427 h 2139885"/>
              <a:gd name="connsiteX57" fmla="*/ 0 w 829755"/>
              <a:gd name="connsiteY57" fmla="*/ 0 h 2139885"/>
              <a:gd name="connsiteX0" fmla="*/ 810705 w 829755"/>
              <a:gd name="connsiteY0" fmla="*/ 2139885 h 2139885"/>
              <a:gd name="connsiteX1" fmla="*/ 782425 w 829755"/>
              <a:gd name="connsiteY1" fmla="*/ 2083324 h 2139885"/>
              <a:gd name="connsiteX2" fmla="*/ 735290 w 829755"/>
              <a:gd name="connsiteY2" fmla="*/ 2064470 h 2139885"/>
              <a:gd name="connsiteX3" fmla="*/ 707010 w 829755"/>
              <a:gd name="connsiteY3" fmla="*/ 2064470 h 2139885"/>
              <a:gd name="connsiteX4" fmla="*/ 688156 w 829755"/>
              <a:gd name="connsiteY4" fmla="*/ 2036190 h 2139885"/>
              <a:gd name="connsiteX5" fmla="*/ 688156 w 829755"/>
              <a:gd name="connsiteY5" fmla="*/ 1998483 h 2139885"/>
              <a:gd name="connsiteX6" fmla="*/ 716437 w 829755"/>
              <a:gd name="connsiteY6" fmla="*/ 1970202 h 2139885"/>
              <a:gd name="connsiteX7" fmla="*/ 669303 w 829755"/>
              <a:gd name="connsiteY7" fmla="*/ 1913641 h 2139885"/>
              <a:gd name="connsiteX8" fmla="*/ 711870 w 829755"/>
              <a:gd name="connsiteY8" fmla="*/ 1854895 h 2139885"/>
              <a:gd name="connsiteX9" fmla="*/ 775575 w 829755"/>
              <a:gd name="connsiteY9" fmla="*/ 1802999 h 2139885"/>
              <a:gd name="connsiteX10" fmla="*/ 810705 w 829755"/>
              <a:gd name="connsiteY10" fmla="*/ 1772239 h 2139885"/>
              <a:gd name="connsiteX11" fmla="*/ 829755 w 829755"/>
              <a:gd name="connsiteY11" fmla="*/ 1736913 h 2139885"/>
              <a:gd name="connsiteX12" fmla="*/ 810705 w 829755"/>
              <a:gd name="connsiteY12" fmla="*/ 1677971 h 2139885"/>
              <a:gd name="connsiteX13" fmla="*/ 801278 w 829755"/>
              <a:gd name="connsiteY13" fmla="*/ 1640264 h 2139885"/>
              <a:gd name="connsiteX14" fmla="*/ 801278 w 829755"/>
              <a:gd name="connsiteY14" fmla="*/ 1611984 h 2139885"/>
              <a:gd name="connsiteX15" fmla="*/ 824698 w 829755"/>
              <a:gd name="connsiteY15" fmla="*/ 1593130 h 2139885"/>
              <a:gd name="connsiteX16" fmla="*/ 820132 w 829755"/>
              <a:gd name="connsiteY16" fmla="*/ 1527142 h 2139885"/>
              <a:gd name="connsiteX17" fmla="*/ 791851 w 829755"/>
              <a:gd name="connsiteY17" fmla="*/ 1508289 h 2139885"/>
              <a:gd name="connsiteX18" fmla="*/ 754144 w 829755"/>
              <a:gd name="connsiteY18" fmla="*/ 1461155 h 2139885"/>
              <a:gd name="connsiteX19" fmla="*/ 728146 w 829755"/>
              <a:gd name="connsiteY19" fmla="*/ 1361928 h 2139885"/>
              <a:gd name="connsiteX20" fmla="*/ 756428 w 829755"/>
              <a:gd name="connsiteY20" fmla="*/ 1286416 h 2139885"/>
              <a:gd name="connsiteX21" fmla="*/ 772998 w 829755"/>
              <a:gd name="connsiteY21" fmla="*/ 1234912 h 2139885"/>
              <a:gd name="connsiteX22" fmla="*/ 744717 w 829755"/>
              <a:gd name="connsiteY22" fmla="*/ 1168924 h 2139885"/>
              <a:gd name="connsiteX23" fmla="*/ 744717 w 829755"/>
              <a:gd name="connsiteY23" fmla="*/ 1131217 h 2139885"/>
              <a:gd name="connsiteX24" fmla="*/ 763571 w 829755"/>
              <a:gd name="connsiteY24" fmla="*/ 1074656 h 2139885"/>
              <a:gd name="connsiteX25" fmla="*/ 763571 w 829755"/>
              <a:gd name="connsiteY25" fmla="*/ 1036949 h 2139885"/>
              <a:gd name="connsiteX26" fmla="*/ 763571 w 829755"/>
              <a:gd name="connsiteY26" fmla="*/ 1008668 h 2139885"/>
              <a:gd name="connsiteX27" fmla="*/ 669303 w 829755"/>
              <a:gd name="connsiteY27" fmla="*/ 1008668 h 2139885"/>
              <a:gd name="connsiteX28" fmla="*/ 565608 w 829755"/>
              <a:gd name="connsiteY28" fmla="*/ 989815 h 2139885"/>
              <a:gd name="connsiteX29" fmla="*/ 518474 w 829755"/>
              <a:gd name="connsiteY29" fmla="*/ 975528 h 2139885"/>
              <a:gd name="connsiteX30" fmla="*/ 452486 w 829755"/>
              <a:gd name="connsiteY30" fmla="*/ 914400 h 2139885"/>
              <a:gd name="connsiteX31" fmla="*/ 414779 w 829755"/>
              <a:gd name="connsiteY31" fmla="*/ 848413 h 2139885"/>
              <a:gd name="connsiteX32" fmla="*/ 405352 w 829755"/>
              <a:gd name="connsiteY32" fmla="*/ 735291 h 2139885"/>
              <a:gd name="connsiteX33" fmla="*/ 433633 w 829755"/>
              <a:gd name="connsiteY33" fmla="*/ 697584 h 2139885"/>
              <a:gd name="connsiteX34" fmla="*/ 433633 w 829755"/>
              <a:gd name="connsiteY34" fmla="*/ 622169 h 2139885"/>
              <a:gd name="connsiteX35" fmla="*/ 480767 w 829755"/>
              <a:gd name="connsiteY35" fmla="*/ 622169 h 2139885"/>
              <a:gd name="connsiteX36" fmla="*/ 577761 w 829755"/>
              <a:gd name="connsiteY36" fmla="*/ 637832 h 2139885"/>
              <a:gd name="connsiteX37" fmla="*/ 641022 w 829755"/>
              <a:gd name="connsiteY37" fmla="*/ 664738 h 2139885"/>
              <a:gd name="connsiteX38" fmla="*/ 678631 w 829755"/>
              <a:gd name="connsiteY38" fmla="*/ 690637 h 2139885"/>
              <a:gd name="connsiteX39" fmla="*/ 716437 w 829755"/>
              <a:gd name="connsiteY39" fmla="*/ 612742 h 2139885"/>
              <a:gd name="connsiteX40" fmla="*/ 763571 w 829755"/>
              <a:gd name="connsiteY40" fmla="*/ 556182 h 2139885"/>
              <a:gd name="connsiteX41" fmla="*/ 763571 w 829755"/>
              <a:gd name="connsiteY41" fmla="*/ 499621 h 2139885"/>
              <a:gd name="connsiteX42" fmla="*/ 791851 w 829755"/>
              <a:gd name="connsiteY42" fmla="*/ 414780 h 2139885"/>
              <a:gd name="connsiteX43" fmla="*/ 744717 w 829755"/>
              <a:gd name="connsiteY43" fmla="*/ 414780 h 2139885"/>
              <a:gd name="connsiteX44" fmla="*/ 688156 w 829755"/>
              <a:gd name="connsiteY44" fmla="*/ 348792 h 2139885"/>
              <a:gd name="connsiteX45" fmla="*/ 626932 w 829755"/>
              <a:gd name="connsiteY45" fmla="*/ 327459 h 2139885"/>
              <a:gd name="connsiteX46" fmla="*/ 584462 w 829755"/>
              <a:gd name="connsiteY46" fmla="*/ 311085 h 2139885"/>
              <a:gd name="connsiteX47" fmla="*/ 527901 w 829755"/>
              <a:gd name="connsiteY47" fmla="*/ 254524 h 2139885"/>
              <a:gd name="connsiteX48" fmla="*/ 443060 w 829755"/>
              <a:gd name="connsiteY48" fmla="*/ 292231 h 2139885"/>
              <a:gd name="connsiteX49" fmla="*/ 386499 w 829755"/>
              <a:gd name="connsiteY49" fmla="*/ 226243 h 2139885"/>
              <a:gd name="connsiteX50" fmla="*/ 358218 w 829755"/>
              <a:gd name="connsiteY50" fmla="*/ 197963 h 2139885"/>
              <a:gd name="connsiteX51" fmla="*/ 320511 w 829755"/>
              <a:gd name="connsiteY51" fmla="*/ 169683 h 2139885"/>
              <a:gd name="connsiteX52" fmla="*/ 226243 w 829755"/>
              <a:gd name="connsiteY52" fmla="*/ 131975 h 2139885"/>
              <a:gd name="connsiteX53" fmla="*/ 207389 w 829755"/>
              <a:gd name="connsiteY53" fmla="*/ 103695 h 2139885"/>
              <a:gd name="connsiteX54" fmla="*/ 179109 w 829755"/>
              <a:gd name="connsiteY54" fmla="*/ 75415 h 2139885"/>
              <a:gd name="connsiteX55" fmla="*/ 136836 w 829755"/>
              <a:gd name="connsiteY55" fmla="*/ 42274 h 2139885"/>
              <a:gd name="connsiteX56" fmla="*/ 75414 w 829755"/>
              <a:gd name="connsiteY56" fmla="*/ 23715 h 2139885"/>
              <a:gd name="connsiteX57" fmla="*/ 0 w 829755"/>
              <a:gd name="connsiteY57" fmla="*/ 0 h 2139885"/>
              <a:gd name="connsiteX0" fmla="*/ 810705 w 829755"/>
              <a:gd name="connsiteY0" fmla="*/ 2139885 h 2139885"/>
              <a:gd name="connsiteX1" fmla="*/ 782425 w 829755"/>
              <a:gd name="connsiteY1" fmla="*/ 2083324 h 2139885"/>
              <a:gd name="connsiteX2" fmla="*/ 735290 w 829755"/>
              <a:gd name="connsiteY2" fmla="*/ 2064470 h 2139885"/>
              <a:gd name="connsiteX3" fmla="*/ 707010 w 829755"/>
              <a:gd name="connsiteY3" fmla="*/ 2064470 h 2139885"/>
              <a:gd name="connsiteX4" fmla="*/ 688156 w 829755"/>
              <a:gd name="connsiteY4" fmla="*/ 2036190 h 2139885"/>
              <a:gd name="connsiteX5" fmla="*/ 688156 w 829755"/>
              <a:gd name="connsiteY5" fmla="*/ 1998483 h 2139885"/>
              <a:gd name="connsiteX6" fmla="*/ 716437 w 829755"/>
              <a:gd name="connsiteY6" fmla="*/ 1970202 h 2139885"/>
              <a:gd name="connsiteX7" fmla="*/ 669303 w 829755"/>
              <a:gd name="connsiteY7" fmla="*/ 1913641 h 2139885"/>
              <a:gd name="connsiteX8" fmla="*/ 711870 w 829755"/>
              <a:gd name="connsiteY8" fmla="*/ 1854895 h 2139885"/>
              <a:gd name="connsiteX9" fmla="*/ 775575 w 829755"/>
              <a:gd name="connsiteY9" fmla="*/ 1802999 h 2139885"/>
              <a:gd name="connsiteX10" fmla="*/ 810705 w 829755"/>
              <a:gd name="connsiteY10" fmla="*/ 1772239 h 2139885"/>
              <a:gd name="connsiteX11" fmla="*/ 829755 w 829755"/>
              <a:gd name="connsiteY11" fmla="*/ 1736913 h 2139885"/>
              <a:gd name="connsiteX12" fmla="*/ 810705 w 829755"/>
              <a:gd name="connsiteY12" fmla="*/ 1677971 h 2139885"/>
              <a:gd name="connsiteX13" fmla="*/ 801278 w 829755"/>
              <a:gd name="connsiteY13" fmla="*/ 1640264 h 2139885"/>
              <a:gd name="connsiteX14" fmla="*/ 801278 w 829755"/>
              <a:gd name="connsiteY14" fmla="*/ 1611984 h 2139885"/>
              <a:gd name="connsiteX15" fmla="*/ 824698 w 829755"/>
              <a:gd name="connsiteY15" fmla="*/ 1593130 h 2139885"/>
              <a:gd name="connsiteX16" fmla="*/ 820132 w 829755"/>
              <a:gd name="connsiteY16" fmla="*/ 1527142 h 2139885"/>
              <a:gd name="connsiteX17" fmla="*/ 791851 w 829755"/>
              <a:gd name="connsiteY17" fmla="*/ 1508289 h 2139885"/>
              <a:gd name="connsiteX18" fmla="*/ 754144 w 829755"/>
              <a:gd name="connsiteY18" fmla="*/ 1461155 h 2139885"/>
              <a:gd name="connsiteX19" fmla="*/ 728146 w 829755"/>
              <a:gd name="connsiteY19" fmla="*/ 1361928 h 2139885"/>
              <a:gd name="connsiteX20" fmla="*/ 756428 w 829755"/>
              <a:gd name="connsiteY20" fmla="*/ 1286416 h 2139885"/>
              <a:gd name="connsiteX21" fmla="*/ 772998 w 829755"/>
              <a:gd name="connsiteY21" fmla="*/ 1234912 h 2139885"/>
              <a:gd name="connsiteX22" fmla="*/ 744717 w 829755"/>
              <a:gd name="connsiteY22" fmla="*/ 1168924 h 2139885"/>
              <a:gd name="connsiteX23" fmla="*/ 744717 w 829755"/>
              <a:gd name="connsiteY23" fmla="*/ 1131217 h 2139885"/>
              <a:gd name="connsiteX24" fmla="*/ 763571 w 829755"/>
              <a:gd name="connsiteY24" fmla="*/ 1074656 h 2139885"/>
              <a:gd name="connsiteX25" fmla="*/ 763571 w 829755"/>
              <a:gd name="connsiteY25" fmla="*/ 1036949 h 2139885"/>
              <a:gd name="connsiteX26" fmla="*/ 763571 w 829755"/>
              <a:gd name="connsiteY26" fmla="*/ 1008668 h 2139885"/>
              <a:gd name="connsiteX27" fmla="*/ 669303 w 829755"/>
              <a:gd name="connsiteY27" fmla="*/ 1008668 h 2139885"/>
              <a:gd name="connsiteX28" fmla="*/ 565608 w 829755"/>
              <a:gd name="connsiteY28" fmla="*/ 989815 h 2139885"/>
              <a:gd name="connsiteX29" fmla="*/ 518474 w 829755"/>
              <a:gd name="connsiteY29" fmla="*/ 975528 h 2139885"/>
              <a:gd name="connsiteX30" fmla="*/ 452486 w 829755"/>
              <a:gd name="connsiteY30" fmla="*/ 914400 h 2139885"/>
              <a:gd name="connsiteX31" fmla="*/ 414779 w 829755"/>
              <a:gd name="connsiteY31" fmla="*/ 848413 h 2139885"/>
              <a:gd name="connsiteX32" fmla="*/ 405352 w 829755"/>
              <a:gd name="connsiteY32" fmla="*/ 735291 h 2139885"/>
              <a:gd name="connsiteX33" fmla="*/ 433633 w 829755"/>
              <a:gd name="connsiteY33" fmla="*/ 697584 h 2139885"/>
              <a:gd name="connsiteX34" fmla="*/ 433633 w 829755"/>
              <a:gd name="connsiteY34" fmla="*/ 622169 h 2139885"/>
              <a:gd name="connsiteX35" fmla="*/ 480767 w 829755"/>
              <a:gd name="connsiteY35" fmla="*/ 622169 h 2139885"/>
              <a:gd name="connsiteX36" fmla="*/ 577761 w 829755"/>
              <a:gd name="connsiteY36" fmla="*/ 637832 h 2139885"/>
              <a:gd name="connsiteX37" fmla="*/ 641022 w 829755"/>
              <a:gd name="connsiteY37" fmla="*/ 664738 h 2139885"/>
              <a:gd name="connsiteX38" fmla="*/ 678631 w 829755"/>
              <a:gd name="connsiteY38" fmla="*/ 690637 h 2139885"/>
              <a:gd name="connsiteX39" fmla="*/ 716437 w 829755"/>
              <a:gd name="connsiteY39" fmla="*/ 612742 h 2139885"/>
              <a:gd name="connsiteX40" fmla="*/ 763571 w 829755"/>
              <a:gd name="connsiteY40" fmla="*/ 556182 h 2139885"/>
              <a:gd name="connsiteX41" fmla="*/ 763571 w 829755"/>
              <a:gd name="connsiteY41" fmla="*/ 499621 h 2139885"/>
              <a:gd name="connsiteX42" fmla="*/ 791851 w 829755"/>
              <a:gd name="connsiteY42" fmla="*/ 414780 h 2139885"/>
              <a:gd name="connsiteX43" fmla="*/ 744717 w 829755"/>
              <a:gd name="connsiteY43" fmla="*/ 414780 h 2139885"/>
              <a:gd name="connsiteX44" fmla="*/ 688156 w 829755"/>
              <a:gd name="connsiteY44" fmla="*/ 348792 h 2139885"/>
              <a:gd name="connsiteX45" fmla="*/ 626932 w 829755"/>
              <a:gd name="connsiteY45" fmla="*/ 327459 h 2139885"/>
              <a:gd name="connsiteX46" fmla="*/ 584462 w 829755"/>
              <a:gd name="connsiteY46" fmla="*/ 311085 h 2139885"/>
              <a:gd name="connsiteX47" fmla="*/ 513613 w 829755"/>
              <a:gd name="connsiteY47" fmla="*/ 256905 h 2139885"/>
              <a:gd name="connsiteX48" fmla="*/ 443060 w 829755"/>
              <a:gd name="connsiteY48" fmla="*/ 292231 h 2139885"/>
              <a:gd name="connsiteX49" fmla="*/ 386499 w 829755"/>
              <a:gd name="connsiteY49" fmla="*/ 226243 h 2139885"/>
              <a:gd name="connsiteX50" fmla="*/ 358218 w 829755"/>
              <a:gd name="connsiteY50" fmla="*/ 197963 h 2139885"/>
              <a:gd name="connsiteX51" fmla="*/ 320511 w 829755"/>
              <a:gd name="connsiteY51" fmla="*/ 169683 h 2139885"/>
              <a:gd name="connsiteX52" fmla="*/ 226243 w 829755"/>
              <a:gd name="connsiteY52" fmla="*/ 131975 h 2139885"/>
              <a:gd name="connsiteX53" fmla="*/ 207389 w 829755"/>
              <a:gd name="connsiteY53" fmla="*/ 103695 h 2139885"/>
              <a:gd name="connsiteX54" fmla="*/ 179109 w 829755"/>
              <a:gd name="connsiteY54" fmla="*/ 75415 h 2139885"/>
              <a:gd name="connsiteX55" fmla="*/ 136836 w 829755"/>
              <a:gd name="connsiteY55" fmla="*/ 42274 h 2139885"/>
              <a:gd name="connsiteX56" fmla="*/ 75414 w 829755"/>
              <a:gd name="connsiteY56" fmla="*/ 23715 h 2139885"/>
              <a:gd name="connsiteX57" fmla="*/ 0 w 829755"/>
              <a:gd name="connsiteY57" fmla="*/ 0 h 2139885"/>
              <a:gd name="connsiteX0" fmla="*/ 810705 w 829755"/>
              <a:gd name="connsiteY0" fmla="*/ 2139885 h 2139885"/>
              <a:gd name="connsiteX1" fmla="*/ 782425 w 829755"/>
              <a:gd name="connsiteY1" fmla="*/ 2083324 h 2139885"/>
              <a:gd name="connsiteX2" fmla="*/ 735290 w 829755"/>
              <a:gd name="connsiteY2" fmla="*/ 2064470 h 2139885"/>
              <a:gd name="connsiteX3" fmla="*/ 707010 w 829755"/>
              <a:gd name="connsiteY3" fmla="*/ 2064470 h 2139885"/>
              <a:gd name="connsiteX4" fmla="*/ 688156 w 829755"/>
              <a:gd name="connsiteY4" fmla="*/ 2036190 h 2139885"/>
              <a:gd name="connsiteX5" fmla="*/ 688156 w 829755"/>
              <a:gd name="connsiteY5" fmla="*/ 1998483 h 2139885"/>
              <a:gd name="connsiteX6" fmla="*/ 716437 w 829755"/>
              <a:gd name="connsiteY6" fmla="*/ 1970202 h 2139885"/>
              <a:gd name="connsiteX7" fmla="*/ 669303 w 829755"/>
              <a:gd name="connsiteY7" fmla="*/ 1913641 h 2139885"/>
              <a:gd name="connsiteX8" fmla="*/ 711870 w 829755"/>
              <a:gd name="connsiteY8" fmla="*/ 1854895 h 2139885"/>
              <a:gd name="connsiteX9" fmla="*/ 775575 w 829755"/>
              <a:gd name="connsiteY9" fmla="*/ 1802999 h 2139885"/>
              <a:gd name="connsiteX10" fmla="*/ 810705 w 829755"/>
              <a:gd name="connsiteY10" fmla="*/ 1772239 h 2139885"/>
              <a:gd name="connsiteX11" fmla="*/ 829755 w 829755"/>
              <a:gd name="connsiteY11" fmla="*/ 1736913 h 2139885"/>
              <a:gd name="connsiteX12" fmla="*/ 810705 w 829755"/>
              <a:gd name="connsiteY12" fmla="*/ 1677971 h 2139885"/>
              <a:gd name="connsiteX13" fmla="*/ 801278 w 829755"/>
              <a:gd name="connsiteY13" fmla="*/ 1640264 h 2139885"/>
              <a:gd name="connsiteX14" fmla="*/ 801278 w 829755"/>
              <a:gd name="connsiteY14" fmla="*/ 1611984 h 2139885"/>
              <a:gd name="connsiteX15" fmla="*/ 824698 w 829755"/>
              <a:gd name="connsiteY15" fmla="*/ 1593130 h 2139885"/>
              <a:gd name="connsiteX16" fmla="*/ 820132 w 829755"/>
              <a:gd name="connsiteY16" fmla="*/ 1527142 h 2139885"/>
              <a:gd name="connsiteX17" fmla="*/ 791851 w 829755"/>
              <a:gd name="connsiteY17" fmla="*/ 1508289 h 2139885"/>
              <a:gd name="connsiteX18" fmla="*/ 754144 w 829755"/>
              <a:gd name="connsiteY18" fmla="*/ 1461155 h 2139885"/>
              <a:gd name="connsiteX19" fmla="*/ 728146 w 829755"/>
              <a:gd name="connsiteY19" fmla="*/ 1361928 h 2139885"/>
              <a:gd name="connsiteX20" fmla="*/ 756428 w 829755"/>
              <a:gd name="connsiteY20" fmla="*/ 1286416 h 2139885"/>
              <a:gd name="connsiteX21" fmla="*/ 772998 w 829755"/>
              <a:gd name="connsiteY21" fmla="*/ 1234912 h 2139885"/>
              <a:gd name="connsiteX22" fmla="*/ 744717 w 829755"/>
              <a:gd name="connsiteY22" fmla="*/ 1168924 h 2139885"/>
              <a:gd name="connsiteX23" fmla="*/ 744717 w 829755"/>
              <a:gd name="connsiteY23" fmla="*/ 1131217 h 2139885"/>
              <a:gd name="connsiteX24" fmla="*/ 763571 w 829755"/>
              <a:gd name="connsiteY24" fmla="*/ 1074656 h 2139885"/>
              <a:gd name="connsiteX25" fmla="*/ 763571 w 829755"/>
              <a:gd name="connsiteY25" fmla="*/ 1036949 h 2139885"/>
              <a:gd name="connsiteX26" fmla="*/ 763571 w 829755"/>
              <a:gd name="connsiteY26" fmla="*/ 1008668 h 2139885"/>
              <a:gd name="connsiteX27" fmla="*/ 669303 w 829755"/>
              <a:gd name="connsiteY27" fmla="*/ 1008668 h 2139885"/>
              <a:gd name="connsiteX28" fmla="*/ 565608 w 829755"/>
              <a:gd name="connsiteY28" fmla="*/ 989815 h 2139885"/>
              <a:gd name="connsiteX29" fmla="*/ 518474 w 829755"/>
              <a:gd name="connsiteY29" fmla="*/ 975528 h 2139885"/>
              <a:gd name="connsiteX30" fmla="*/ 452486 w 829755"/>
              <a:gd name="connsiteY30" fmla="*/ 914400 h 2139885"/>
              <a:gd name="connsiteX31" fmla="*/ 414779 w 829755"/>
              <a:gd name="connsiteY31" fmla="*/ 848413 h 2139885"/>
              <a:gd name="connsiteX32" fmla="*/ 405352 w 829755"/>
              <a:gd name="connsiteY32" fmla="*/ 735291 h 2139885"/>
              <a:gd name="connsiteX33" fmla="*/ 433633 w 829755"/>
              <a:gd name="connsiteY33" fmla="*/ 697584 h 2139885"/>
              <a:gd name="connsiteX34" fmla="*/ 433633 w 829755"/>
              <a:gd name="connsiteY34" fmla="*/ 622169 h 2139885"/>
              <a:gd name="connsiteX35" fmla="*/ 480767 w 829755"/>
              <a:gd name="connsiteY35" fmla="*/ 622169 h 2139885"/>
              <a:gd name="connsiteX36" fmla="*/ 577761 w 829755"/>
              <a:gd name="connsiteY36" fmla="*/ 637832 h 2139885"/>
              <a:gd name="connsiteX37" fmla="*/ 641022 w 829755"/>
              <a:gd name="connsiteY37" fmla="*/ 664738 h 2139885"/>
              <a:gd name="connsiteX38" fmla="*/ 678631 w 829755"/>
              <a:gd name="connsiteY38" fmla="*/ 690637 h 2139885"/>
              <a:gd name="connsiteX39" fmla="*/ 716437 w 829755"/>
              <a:gd name="connsiteY39" fmla="*/ 612742 h 2139885"/>
              <a:gd name="connsiteX40" fmla="*/ 763571 w 829755"/>
              <a:gd name="connsiteY40" fmla="*/ 556182 h 2139885"/>
              <a:gd name="connsiteX41" fmla="*/ 763571 w 829755"/>
              <a:gd name="connsiteY41" fmla="*/ 499621 h 2139885"/>
              <a:gd name="connsiteX42" fmla="*/ 791851 w 829755"/>
              <a:gd name="connsiteY42" fmla="*/ 414780 h 2139885"/>
              <a:gd name="connsiteX43" fmla="*/ 744717 w 829755"/>
              <a:gd name="connsiteY43" fmla="*/ 414780 h 2139885"/>
              <a:gd name="connsiteX44" fmla="*/ 688156 w 829755"/>
              <a:gd name="connsiteY44" fmla="*/ 348792 h 2139885"/>
              <a:gd name="connsiteX45" fmla="*/ 626932 w 829755"/>
              <a:gd name="connsiteY45" fmla="*/ 327459 h 2139885"/>
              <a:gd name="connsiteX46" fmla="*/ 589224 w 829755"/>
              <a:gd name="connsiteY46" fmla="*/ 303941 h 2139885"/>
              <a:gd name="connsiteX47" fmla="*/ 513613 w 829755"/>
              <a:gd name="connsiteY47" fmla="*/ 256905 h 2139885"/>
              <a:gd name="connsiteX48" fmla="*/ 443060 w 829755"/>
              <a:gd name="connsiteY48" fmla="*/ 292231 h 2139885"/>
              <a:gd name="connsiteX49" fmla="*/ 386499 w 829755"/>
              <a:gd name="connsiteY49" fmla="*/ 226243 h 2139885"/>
              <a:gd name="connsiteX50" fmla="*/ 358218 w 829755"/>
              <a:gd name="connsiteY50" fmla="*/ 197963 h 2139885"/>
              <a:gd name="connsiteX51" fmla="*/ 320511 w 829755"/>
              <a:gd name="connsiteY51" fmla="*/ 169683 h 2139885"/>
              <a:gd name="connsiteX52" fmla="*/ 226243 w 829755"/>
              <a:gd name="connsiteY52" fmla="*/ 131975 h 2139885"/>
              <a:gd name="connsiteX53" fmla="*/ 207389 w 829755"/>
              <a:gd name="connsiteY53" fmla="*/ 103695 h 2139885"/>
              <a:gd name="connsiteX54" fmla="*/ 179109 w 829755"/>
              <a:gd name="connsiteY54" fmla="*/ 75415 h 2139885"/>
              <a:gd name="connsiteX55" fmla="*/ 136836 w 829755"/>
              <a:gd name="connsiteY55" fmla="*/ 42274 h 2139885"/>
              <a:gd name="connsiteX56" fmla="*/ 75414 w 829755"/>
              <a:gd name="connsiteY56" fmla="*/ 23715 h 2139885"/>
              <a:gd name="connsiteX57" fmla="*/ 0 w 829755"/>
              <a:gd name="connsiteY57" fmla="*/ 0 h 2139885"/>
              <a:gd name="connsiteX0" fmla="*/ 735291 w 754341"/>
              <a:gd name="connsiteY0" fmla="*/ 2116170 h 2116170"/>
              <a:gd name="connsiteX1" fmla="*/ 707011 w 754341"/>
              <a:gd name="connsiteY1" fmla="*/ 2059609 h 2116170"/>
              <a:gd name="connsiteX2" fmla="*/ 659876 w 754341"/>
              <a:gd name="connsiteY2" fmla="*/ 2040755 h 2116170"/>
              <a:gd name="connsiteX3" fmla="*/ 631596 w 754341"/>
              <a:gd name="connsiteY3" fmla="*/ 2040755 h 2116170"/>
              <a:gd name="connsiteX4" fmla="*/ 612742 w 754341"/>
              <a:gd name="connsiteY4" fmla="*/ 2012475 h 2116170"/>
              <a:gd name="connsiteX5" fmla="*/ 612742 w 754341"/>
              <a:gd name="connsiteY5" fmla="*/ 1974768 h 2116170"/>
              <a:gd name="connsiteX6" fmla="*/ 641023 w 754341"/>
              <a:gd name="connsiteY6" fmla="*/ 1946487 h 2116170"/>
              <a:gd name="connsiteX7" fmla="*/ 593889 w 754341"/>
              <a:gd name="connsiteY7" fmla="*/ 1889926 h 2116170"/>
              <a:gd name="connsiteX8" fmla="*/ 636456 w 754341"/>
              <a:gd name="connsiteY8" fmla="*/ 1831180 h 2116170"/>
              <a:gd name="connsiteX9" fmla="*/ 700161 w 754341"/>
              <a:gd name="connsiteY9" fmla="*/ 1779284 h 2116170"/>
              <a:gd name="connsiteX10" fmla="*/ 735291 w 754341"/>
              <a:gd name="connsiteY10" fmla="*/ 1748524 h 2116170"/>
              <a:gd name="connsiteX11" fmla="*/ 754341 w 754341"/>
              <a:gd name="connsiteY11" fmla="*/ 1713198 h 2116170"/>
              <a:gd name="connsiteX12" fmla="*/ 735291 w 754341"/>
              <a:gd name="connsiteY12" fmla="*/ 1654256 h 2116170"/>
              <a:gd name="connsiteX13" fmla="*/ 725864 w 754341"/>
              <a:gd name="connsiteY13" fmla="*/ 1616549 h 2116170"/>
              <a:gd name="connsiteX14" fmla="*/ 725864 w 754341"/>
              <a:gd name="connsiteY14" fmla="*/ 1588269 h 2116170"/>
              <a:gd name="connsiteX15" fmla="*/ 749284 w 754341"/>
              <a:gd name="connsiteY15" fmla="*/ 1569415 h 2116170"/>
              <a:gd name="connsiteX16" fmla="*/ 744718 w 754341"/>
              <a:gd name="connsiteY16" fmla="*/ 1503427 h 2116170"/>
              <a:gd name="connsiteX17" fmla="*/ 716437 w 754341"/>
              <a:gd name="connsiteY17" fmla="*/ 1484574 h 2116170"/>
              <a:gd name="connsiteX18" fmla="*/ 678730 w 754341"/>
              <a:gd name="connsiteY18" fmla="*/ 1437440 h 2116170"/>
              <a:gd name="connsiteX19" fmla="*/ 652732 w 754341"/>
              <a:gd name="connsiteY19" fmla="*/ 1338213 h 2116170"/>
              <a:gd name="connsiteX20" fmla="*/ 681014 w 754341"/>
              <a:gd name="connsiteY20" fmla="*/ 1262701 h 2116170"/>
              <a:gd name="connsiteX21" fmla="*/ 697584 w 754341"/>
              <a:gd name="connsiteY21" fmla="*/ 1211197 h 2116170"/>
              <a:gd name="connsiteX22" fmla="*/ 669303 w 754341"/>
              <a:gd name="connsiteY22" fmla="*/ 1145209 h 2116170"/>
              <a:gd name="connsiteX23" fmla="*/ 669303 w 754341"/>
              <a:gd name="connsiteY23" fmla="*/ 1107502 h 2116170"/>
              <a:gd name="connsiteX24" fmla="*/ 688157 w 754341"/>
              <a:gd name="connsiteY24" fmla="*/ 1050941 h 2116170"/>
              <a:gd name="connsiteX25" fmla="*/ 688157 w 754341"/>
              <a:gd name="connsiteY25" fmla="*/ 1013234 h 2116170"/>
              <a:gd name="connsiteX26" fmla="*/ 688157 w 754341"/>
              <a:gd name="connsiteY26" fmla="*/ 984953 h 2116170"/>
              <a:gd name="connsiteX27" fmla="*/ 593889 w 754341"/>
              <a:gd name="connsiteY27" fmla="*/ 984953 h 2116170"/>
              <a:gd name="connsiteX28" fmla="*/ 490194 w 754341"/>
              <a:gd name="connsiteY28" fmla="*/ 966100 h 2116170"/>
              <a:gd name="connsiteX29" fmla="*/ 443060 w 754341"/>
              <a:gd name="connsiteY29" fmla="*/ 951813 h 2116170"/>
              <a:gd name="connsiteX30" fmla="*/ 377072 w 754341"/>
              <a:gd name="connsiteY30" fmla="*/ 890685 h 2116170"/>
              <a:gd name="connsiteX31" fmla="*/ 339365 w 754341"/>
              <a:gd name="connsiteY31" fmla="*/ 824698 h 2116170"/>
              <a:gd name="connsiteX32" fmla="*/ 329938 w 754341"/>
              <a:gd name="connsiteY32" fmla="*/ 711576 h 2116170"/>
              <a:gd name="connsiteX33" fmla="*/ 358219 w 754341"/>
              <a:gd name="connsiteY33" fmla="*/ 673869 h 2116170"/>
              <a:gd name="connsiteX34" fmla="*/ 358219 w 754341"/>
              <a:gd name="connsiteY34" fmla="*/ 598454 h 2116170"/>
              <a:gd name="connsiteX35" fmla="*/ 405353 w 754341"/>
              <a:gd name="connsiteY35" fmla="*/ 598454 h 2116170"/>
              <a:gd name="connsiteX36" fmla="*/ 502347 w 754341"/>
              <a:gd name="connsiteY36" fmla="*/ 614117 h 2116170"/>
              <a:gd name="connsiteX37" fmla="*/ 565608 w 754341"/>
              <a:gd name="connsiteY37" fmla="*/ 641023 h 2116170"/>
              <a:gd name="connsiteX38" fmla="*/ 603217 w 754341"/>
              <a:gd name="connsiteY38" fmla="*/ 666922 h 2116170"/>
              <a:gd name="connsiteX39" fmla="*/ 641023 w 754341"/>
              <a:gd name="connsiteY39" fmla="*/ 589027 h 2116170"/>
              <a:gd name="connsiteX40" fmla="*/ 688157 w 754341"/>
              <a:gd name="connsiteY40" fmla="*/ 532467 h 2116170"/>
              <a:gd name="connsiteX41" fmla="*/ 688157 w 754341"/>
              <a:gd name="connsiteY41" fmla="*/ 475906 h 2116170"/>
              <a:gd name="connsiteX42" fmla="*/ 716437 w 754341"/>
              <a:gd name="connsiteY42" fmla="*/ 391065 h 2116170"/>
              <a:gd name="connsiteX43" fmla="*/ 669303 w 754341"/>
              <a:gd name="connsiteY43" fmla="*/ 391065 h 2116170"/>
              <a:gd name="connsiteX44" fmla="*/ 612742 w 754341"/>
              <a:gd name="connsiteY44" fmla="*/ 325077 h 2116170"/>
              <a:gd name="connsiteX45" fmla="*/ 551518 w 754341"/>
              <a:gd name="connsiteY45" fmla="*/ 303744 h 2116170"/>
              <a:gd name="connsiteX46" fmla="*/ 513810 w 754341"/>
              <a:gd name="connsiteY46" fmla="*/ 280226 h 2116170"/>
              <a:gd name="connsiteX47" fmla="*/ 438199 w 754341"/>
              <a:gd name="connsiteY47" fmla="*/ 233190 h 2116170"/>
              <a:gd name="connsiteX48" fmla="*/ 367646 w 754341"/>
              <a:gd name="connsiteY48" fmla="*/ 268516 h 2116170"/>
              <a:gd name="connsiteX49" fmla="*/ 311085 w 754341"/>
              <a:gd name="connsiteY49" fmla="*/ 202528 h 2116170"/>
              <a:gd name="connsiteX50" fmla="*/ 282804 w 754341"/>
              <a:gd name="connsiteY50" fmla="*/ 174248 h 2116170"/>
              <a:gd name="connsiteX51" fmla="*/ 245097 w 754341"/>
              <a:gd name="connsiteY51" fmla="*/ 145968 h 2116170"/>
              <a:gd name="connsiteX52" fmla="*/ 150829 w 754341"/>
              <a:gd name="connsiteY52" fmla="*/ 108260 h 2116170"/>
              <a:gd name="connsiteX53" fmla="*/ 131975 w 754341"/>
              <a:gd name="connsiteY53" fmla="*/ 79980 h 2116170"/>
              <a:gd name="connsiteX54" fmla="*/ 103695 w 754341"/>
              <a:gd name="connsiteY54" fmla="*/ 51700 h 2116170"/>
              <a:gd name="connsiteX55" fmla="*/ 61422 w 754341"/>
              <a:gd name="connsiteY55" fmla="*/ 18559 h 2116170"/>
              <a:gd name="connsiteX56" fmla="*/ 0 w 754341"/>
              <a:gd name="connsiteY56" fmla="*/ 0 h 2116170"/>
              <a:gd name="connsiteX0" fmla="*/ 673869 w 692919"/>
              <a:gd name="connsiteY0" fmla="*/ 2097611 h 2097611"/>
              <a:gd name="connsiteX1" fmla="*/ 645589 w 692919"/>
              <a:gd name="connsiteY1" fmla="*/ 2041050 h 2097611"/>
              <a:gd name="connsiteX2" fmla="*/ 598454 w 692919"/>
              <a:gd name="connsiteY2" fmla="*/ 2022196 h 2097611"/>
              <a:gd name="connsiteX3" fmla="*/ 570174 w 692919"/>
              <a:gd name="connsiteY3" fmla="*/ 2022196 h 2097611"/>
              <a:gd name="connsiteX4" fmla="*/ 551320 w 692919"/>
              <a:gd name="connsiteY4" fmla="*/ 1993916 h 2097611"/>
              <a:gd name="connsiteX5" fmla="*/ 551320 w 692919"/>
              <a:gd name="connsiteY5" fmla="*/ 1956209 h 2097611"/>
              <a:gd name="connsiteX6" fmla="*/ 579601 w 692919"/>
              <a:gd name="connsiteY6" fmla="*/ 1927928 h 2097611"/>
              <a:gd name="connsiteX7" fmla="*/ 532467 w 692919"/>
              <a:gd name="connsiteY7" fmla="*/ 1871367 h 2097611"/>
              <a:gd name="connsiteX8" fmla="*/ 575034 w 692919"/>
              <a:gd name="connsiteY8" fmla="*/ 1812621 h 2097611"/>
              <a:gd name="connsiteX9" fmla="*/ 638739 w 692919"/>
              <a:gd name="connsiteY9" fmla="*/ 1760725 h 2097611"/>
              <a:gd name="connsiteX10" fmla="*/ 673869 w 692919"/>
              <a:gd name="connsiteY10" fmla="*/ 1729965 h 2097611"/>
              <a:gd name="connsiteX11" fmla="*/ 692919 w 692919"/>
              <a:gd name="connsiteY11" fmla="*/ 1694639 h 2097611"/>
              <a:gd name="connsiteX12" fmla="*/ 673869 w 692919"/>
              <a:gd name="connsiteY12" fmla="*/ 1635697 h 2097611"/>
              <a:gd name="connsiteX13" fmla="*/ 664442 w 692919"/>
              <a:gd name="connsiteY13" fmla="*/ 1597990 h 2097611"/>
              <a:gd name="connsiteX14" fmla="*/ 664442 w 692919"/>
              <a:gd name="connsiteY14" fmla="*/ 1569710 h 2097611"/>
              <a:gd name="connsiteX15" fmla="*/ 687862 w 692919"/>
              <a:gd name="connsiteY15" fmla="*/ 1550856 h 2097611"/>
              <a:gd name="connsiteX16" fmla="*/ 683296 w 692919"/>
              <a:gd name="connsiteY16" fmla="*/ 1484868 h 2097611"/>
              <a:gd name="connsiteX17" fmla="*/ 655015 w 692919"/>
              <a:gd name="connsiteY17" fmla="*/ 1466015 h 2097611"/>
              <a:gd name="connsiteX18" fmla="*/ 617308 w 692919"/>
              <a:gd name="connsiteY18" fmla="*/ 1418881 h 2097611"/>
              <a:gd name="connsiteX19" fmla="*/ 591310 w 692919"/>
              <a:gd name="connsiteY19" fmla="*/ 1319654 h 2097611"/>
              <a:gd name="connsiteX20" fmla="*/ 619592 w 692919"/>
              <a:gd name="connsiteY20" fmla="*/ 1244142 h 2097611"/>
              <a:gd name="connsiteX21" fmla="*/ 636162 w 692919"/>
              <a:gd name="connsiteY21" fmla="*/ 1192638 h 2097611"/>
              <a:gd name="connsiteX22" fmla="*/ 607881 w 692919"/>
              <a:gd name="connsiteY22" fmla="*/ 1126650 h 2097611"/>
              <a:gd name="connsiteX23" fmla="*/ 607881 w 692919"/>
              <a:gd name="connsiteY23" fmla="*/ 1088943 h 2097611"/>
              <a:gd name="connsiteX24" fmla="*/ 626735 w 692919"/>
              <a:gd name="connsiteY24" fmla="*/ 1032382 h 2097611"/>
              <a:gd name="connsiteX25" fmla="*/ 626735 w 692919"/>
              <a:gd name="connsiteY25" fmla="*/ 994675 h 2097611"/>
              <a:gd name="connsiteX26" fmla="*/ 626735 w 692919"/>
              <a:gd name="connsiteY26" fmla="*/ 966394 h 2097611"/>
              <a:gd name="connsiteX27" fmla="*/ 532467 w 692919"/>
              <a:gd name="connsiteY27" fmla="*/ 966394 h 2097611"/>
              <a:gd name="connsiteX28" fmla="*/ 428772 w 692919"/>
              <a:gd name="connsiteY28" fmla="*/ 947541 h 2097611"/>
              <a:gd name="connsiteX29" fmla="*/ 381638 w 692919"/>
              <a:gd name="connsiteY29" fmla="*/ 933254 h 2097611"/>
              <a:gd name="connsiteX30" fmla="*/ 315650 w 692919"/>
              <a:gd name="connsiteY30" fmla="*/ 872126 h 2097611"/>
              <a:gd name="connsiteX31" fmla="*/ 277943 w 692919"/>
              <a:gd name="connsiteY31" fmla="*/ 806139 h 2097611"/>
              <a:gd name="connsiteX32" fmla="*/ 268516 w 692919"/>
              <a:gd name="connsiteY32" fmla="*/ 693017 h 2097611"/>
              <a:gd name="connsiteX33" fmla="*/ 296797 w 692919"/>
              <a:gd name="connsiteY33" fmla="*/ 655310 h 2097611"/>
              <a:gd name="connsiteX34" fmla="*/ 296797 w 692919"/>
              <a:gd name="connsiteY34" fmla="*/ 579895 h 2097611"/>
              <a:gd name="connsiteX35" fmla="*/ 343931 w 692919"/>
              <a:gd name="connsiteY35" fmla="*/ 579895 h 2097611"/>
              <a:gd name="connsiteX36" fmla="*/ 440925 w 692919"/>
              <a:gd name="connsiteY36" fmla="*/ 595558 h 2097611"/>
              <a:gd name="connsiteX37" fmla="*/ 504186 w 692919"/>
              <a:gd name="connsiteY37" fmla="*/ 622464 h 2097611"/>
              <a:gd name="connsiteX38" fmla="*/ 541795 w 692919"/>
              <a:gd name="connsiteY38" fmla="*/ 648363 h 2097611"/>
              <a:gd name="connsiteX39" fmla="*/ 579601 w 692919"/>
              <a:gd name="connsiteY39" fmla="*/ 570468 h 2097611"/>
              <a:gd name="connsiteX40" fmla="*/ 626735 w 692919"/>
              <a:gd name="connsiteY40" fmla="*/ 513908 h 2097611"/>
              <a:gd name="connsiteX41" fmla="*/ 626735 w 692919"/>
              <a:gd name="connsiteY41" fmla="*/ 457347 h 2097611"/>
              <a:gd name="connsiteX42" fmla="*/ 655015 w 692919"/>
              <a:gd name="connsiteY42" fmla="*/ 372506 h 2097611"/>
              <a:gd name="connsiteX43" fmla="*/ 607881 w 692919"/>
              <a:gd name="connsiteY43" fmla="*/ 372506 h 2097611"/>
              <a:gd name="connsiteX44" fmla="*/ 551320 w 692919"/>
              <a:gd name="connsiteY44" fmla="*/ 306518 h 2097611"/>
              <a:gd name="connsiteX45" fmla="*/ 490096 w 692919"/>
              <a:gd name="connsiteY45" fmla="*/ 285185 h 2097611"/>
              <a:gd name="connsiteX46" fmla="*/ 452388 w 692919"/>
              <a:gd name="connsiteY46" fmla="*/ 261667 h 2097611"/>
              <a:gd name="connsiteX47" fmla="*/ 376777 w 692919"/>
              <a:gd name="connsiteY47" fmla="*/ 214631 h 2097611"/>
              <a:gd name="connsiteX48" fmla="*/ 306224 w 692919"/>
              <a:gd name="connsiteY48" fmla="*/ 249957 h 2097611"/>
              <a:gd name="connsiteX49" fmla="*/ 249663 w 692919"/>
              <a:gd name="connsiteY49" fmla="*/ 183969 h 2097611"/>
              <a:gd name="connsiteX50" fmla="*/ 221382 w 692919"/>
              <a:gd name="connsiteY50" fmla="*/ 155689 h 2097611"/>
              <a:gd name="connsiteX51" fmla="*/ 183675 w 692919"/>
              <a:gd name="connsiteY51" fmla="*/ 127409 h 2097611"/>
              <a:gd name="connsiteX52" fmla="*/ 89407 w 692919"/>
              <a:gd name="connsiteY52" fmla="*/ 89701 h 2097611"/>
              <a:gd name="connsiteX53" fmla="*/ 70553 w 692919"/>
              <a:gd name="connsiteY53" fmla="*/ 61421 h 2097611"/>
              <a:gd name="connsiteX54" fmla="*/ 42273 w 692919"/>
              <a:gd name="connsiteY54" fmla="*/ 33141 h 2097611"/>
              <a:gd name="connsiteX55" fmla="*/ 0 w 692919"/>
              <a:gd name="connsiteY55" fmla="*/ 0 h 2097611"/>
              <a:gd name="connsiteX0" fmla="*/ 631596 w 650646"/>
              <a:gd name="connsiteY0" fmla="*/ 2064470 h 2064470"/>
              <a:gd name="connsiteX1" fmla="*/ 603316 w 650646"/>
              <a:gd name="connsiteY1" fmla="*/ 2007909 h 2064470"/>
              <a:gd name="connsiteX2" fmla="*/ 556181 w 650646"/>
              <a:gd name="connsiteY2" fmla="*/ 1989055 h 2064470"/>
              <a:gd name="connsiteX3" fmla="*/ 527901 w 650646"/>
              <a:gd name="connsiteY3" fmla="*/ 1989055 h 2064470"/>
              <a:gd name="connsiteX4" fmla="*/ 509047 w 650646"/>
              <a:gd name="connsiteY4" fmla="*/ 1960775 h 2064470"/>
              <a:gd name="connsiteX5" fmla="*/ 509047 w 650646"/>
              <a:gd name="connsiteY5" fmla="*/ 1923068 h 2064470"/>
              <a:gd name="connsiteX6" fmla="*/ 537328 w 650646"/>
              <a:gd name="connsiteY6" fmla="*/ 1894787 h 2064470"/>
              <a:gd name="connsiteX7" fmla="*/ 490194 w 650646"/>
              <a:gd name="connsiteY7" fmla="*/ 1838226 h 2064470"/>
              <a:gd name="connsiteX8" fmla="*/ 532761 w 650646"/>
              <a:gd name="connsiteY8" fmla="*/ 1779480 h 2064470"/>
              <a:gd name="connsiteX9" fmla="*/ 596466 w 650646"/>
              <a:gd name="connsiteY9" fmla="*/ 1727584 h 2064470"/>
              <a:gd name="connsiteX10" fmla="*/ 631596 w 650646"/>
              <a:gd name="connsiteY10" fmla="*/ 1696824 h 2064470"/>
              <a:gd name="connsiteX11" fmla="*/ 650646 w 650646"/>
              <a:gd name="connsiteY11" fmla="*/ 1661498 h 2064470"/>
              <a:gd name="connsiteX12" fmla="*/ 631596 w 650646"/>
              <a:gd name="connsiteY12" fmla="*/ 1602556 h 2064470"/>
              <a:gd name="connsiteX13" fmla="*/ 622169 w 650646"/>
              <a:gd name="connsiteY13" fmla="*/ 1564849 h 2064470"/>
              <a:gd name="connsiteX14" fmla="*/ 622169 w 650646"/>
              <a:gd name="connsiteY14" fmla="*/ 1536569 h 2064470"/>
              <a:gd name="connsiteX15" fmla="*/ 645589 w 650646"/>
              <a:gd name="connsiteY15" fmla="*/ 1517715 h 2064470"/>
              <a:gd name="connsiteX16" fmla="*/ 641023 w 650646"/>
              <a:gd name="connsiteY16" fmla="*/ 1451727 h 2064470"/>
              <a:gd name="connsiteX17" fmla="*/ 612742 w 650646"/>
              <a:gd name="connsiteY17" fmla="*/ 1432874 h 2064470"/>
              <a:gd name="connsiteX18" fmla="*/ 575035 w 650646"/>
              <a:gd name="connsiteY18" fmla="*/ 1385740 h 2064470"/>
              <a:gd name="connsiteX19" fmla="*/ 549037 w 650646"/>
              <a:gd name="connsiteY19" fmla="*/ 1286513 h 2064470"/>
              <a:gd name="connsiteX20" fmla="*/ 577319 w 650646"/>
              <a:gd name="connsiteY20" fmla="*/ 1211001 h 2064470"/>
              <a:gd name="connsiteX21" fmla="*/ 593889 w 650646"/>
              <a:gd name="connsiteY21" fmla="*/ 1159497 h 2064470"/>
              <a:gd name="connsiteX22" fmla="*/ 565608 w 650646"/>
              <a:gd name="connsiteY22" fmla="*/ 1093509 h 2064470"/>
              <a:gd name="connsiteX23" fmla="*/ 565608 w 650646"/>
              <a:gd name="connsiteY23" fmla="*/ 1055802 h 2064470"/>
              <a:gd name="connsiteX24" fmla="*/ 584462 w 650646"/>
              <a:gd name="connsiteY24" fmla="*/ 999241 h 2064470"/>
              <a:gd name="connsiteX25" fmla="*/ 584462 w 650646"/>
              <a:gd name="connsiteY25" fmla="*/ 961534 h 2064470"/>
              <a:gd name="connsiteX26" fmla="*/ 584462 w 650646"/>
              <a:gd name="connsiteY26" fmla="*/ 933253 h 2064470"/>
              <a:gd name="connsiteX27" fmla="*/ 490194 w 650646"/>
              <a:gd name="connsiteY27" fmla="*/ 933253 h 2064470"/>
              <a:gd name="connsiteX28" fmla="*/ 386499 w 650646"/>
              <a:gd name="connsiteY28" fmla="*/ 914400 h 2064470"/>
              <a:gd name="connsiteX29" fmla="*/ 339365 w 650646"/>
              <a:gd name="connsiteY29" fmla="*/ 900113 h 2064470"/>
              <a:gd name="connsiteX30" fmla="*/ 273377 w 650646"/>
              <a:gd name="connsiteY30" fmla="*/ 838985 h 2064470"/>
              <a:gd name="connsiteX31" fmla="*/ 235670 w 650646"/>
              <a:gd name="connsiteY31" fmla="*/ 772998 h 2064470"/>
              <a:gd name="connsiteX32" fmla="*/ 226243 w 650646"/>
              <a:gd name="connsiteY32" fmla="*/ 659876 h 2064470"/>
              <a:gd name="connsiteX33" fmla="*/ 254524 w 650646"/>
              <a:gd name="connsiteY33" fmla="*/ 622169 h 2064470"/>
              <a:gd name="connsiteX34" fmla="*/ 254524 w 650646"/>
              <a:gd name="connsiteY34" fmla="*/ 546754 h 2064470"/>
              <a:gd name="connsiteX35" fmla="*/ 301658 w 650646"/>
              <a:gd name="connsiteY35" fmla="*/ 546754 h 2064470"/>
              <a:gd name="connsiteX36" fmla="*/ 398652 w 650646"/>
              <a:gd name="connsiteY36" fmla="*/ 562417 h 2064470"/>
              <a:gd name="connsiteX37" fmla="*/ 461913 w 650646"/>
              <a:gd name="connsiteY37" fmla="*/ 589323 h 2064470"/>
              <a:gd name="connsiteX38" fmla="*/ 499522 w 650646"/>
              <a:gd name="connsiteY38" fmla="*/ 615222 h 2064470"/>
              <a:gd name="connsiteX39" fmla="*/ 537328 w 650646"/>
              <a:gd name="connsiteY39" fmla="*/ 537327 h 2064470"/>
              <a:gd name="connsiteX40" fmla="*/ 584462 w 650646"/>
              <a:gd name="connsiteY40" fmla="*/ 480767 h 2064470"/>
              <a:gd name="connsiteX41" fmla="*/ 584462 w 650646"/>
              <a:gd name="connsiteY41" fmla="*/ 424206 h 2064470"/>
              <a:gd name="connsiteX42" fmla="*/ 612742 w 650646"/>
              <a:gd name="connsiteY42" fmla="*/ 339365 h 2064470"/>
              <a:gd name="connsiteX43" fmla="*/ 565608 w 650646"/>
              <a:gd name="connsiteY43" fmla="*/ 339365 h 2064470"/>
              <a:gd name="connsiteX44" fmla="*/ 509047 w 650646"/>
              <a:gd name="connsiteY44" fmla="*/ 273377 h 2064470"/>
              <a:gd name="connsiteX45" fmla="*/ 447823 w 650646"/>
              <a:gd name="connsiteY45" fmla="*/ 252044 h 2064470"/>
              <a:gd name="connsiteX46" fmla="*/ 410115 w 650646"/>
              <a:gd name="connsiteY46" fmla="*/ 228526 h 2064470"/>
              <a:gd name="connsiteX47" fmla="*/ 334504 w 650646"/>
              <a:gd name="connsiteY47" fmla="*/ 181490 h 2064470"/>
              <a:gd name="connsiteX48" fmla="*/ 263951 w 650646"/>
              <a:gd name="connsiteY48" fmla="*/ 216816 h 2064470"/>
              <a:gd name="connsiteX49" fmla="*/ 207390 w 650646"/>
              <a:gd name="connsiteY49" fmla="*/ 150828 h 2064470"/>
              <a:gd name="connsiteX50" fmla="*/ 179109 w 650646"/>
              <a:gd name="connsiteY50" fmla="*/ 122548 h 2064470"/>
              <a:gd name="connsiteX51" fmla="*/ 141402 w 650646"/>
              <a:gd name="connsiteY51" fmla="*/ 94268 h 2064470"/>
              <a:gd name="connsiteX52" fmla="*/ 47134 w 650646"/>
              <a:gd name="connsiteY52" fmla="*/ 56560 h 2064470"/>
              <a:gd name="connsiteX53" fmla="*/ 28280 w 650646"/>
              <a:gd name="connsiteY53" fmla="*/ 28280 h 2064470"/>
              <a:gd name="connsiteX54" fmla="*/ 0 w 650646"/>
              <a:gd name="connsiteY54" fmla="*/ 0 h 2064470"/>
              <a:gd name="connsiteX0" fmla="*/ 603316 w 622366"/>
              <a:gd name="connsiteY0" fmla="*/ 2036190 h 2036190"/>
              <a:gd name="connsiteX1" fmla="*/ 575036 w 622366"/>
              <a:gd name="connsiteY1" fmla="*/ 1979629 h 2036190"/>
              <a:gd name="connsiteX2" fmla="*/ 527901 w 622366"/>
              <a:gd name="connsiteY2" fmla="*/ 1960775 h 2036190"/>
              <a:gd name="connsiteX3" fmla="*/ 499621 w 622366"/>
              <a:gd name="connsiteY3" fmla="*/ 1960775 h 2036190"/>
              <a:gd name="connsiteX4" fmla="*/ 480767 w 622366"/>
              <a:gd name="connsiteY4" fmla="*/ 1932495 h 2036190"/>
              <a:gd name="connsiteX5" fmla="*/ 480767 w 622366"/>
              <a:gd name="connsiteY5" fmla="*/ 1894788 h 2036190"/>
              <a:gd name="connsiteX6" fmla="*/ 509048 w 622366"/>
              <a:gd name="connsiteY6" fmla="*/ 1866507 h 2036190"/>
              <a:gd name="connsiteX7" fmla="*/ 461914 w 622366"/>
              <a:gd name="connsiteY7" fmla="*/ 1809946 h 2036190"/>
              <a:gd name="connsiteX8" fmla="*/ 504481 w 622366"/>
              <a:gd name="connsiteY8" fmla="*/ 1751200 h 2036190"/>
              <a:gd name="connsiteX9" fmla="*/ 568186 w 622366"/>
              <a:gd name="connsiteY9" fmla="*/ 1699304 h 2036190"/>
              <a:gd name="connsiteX10" fmla="*/ 603316 w 622366"/>
              <a:gd name="connsiteY10" fmla="*/ 1668544 h 2036190"/>
              <a:gd name="connsiteX11" fmla="*/ 622366 w 622366"/>
              <a:gd name="connsiteY11" fmla="*/ 1633218 h 2036190"/>
              <a:gd name="connsiteX12" fmla="*/ 603316 w 622366"/>
              <a:gd name="connsiteY12" fmla="*/ 1574276 h 2036190"/>
              <a:gd name="connsiteX13" fmla="*/ 593889 w 622366"/>
              <a:gd name="connsiteY13" fmla="*/ 1536569 h 2036190"/>
              <a:gd name="connsiteX14" fmla="*/ 593889 w 622366"/>
              <a:gd name="connsiteY14" fmla="*/ 1508289 h 2036190"/>
              <a:gd name="connsiteX15" fmla="*/ 617309 w 622366"/>
              <a:gd name="connsiteY15" fmla="*/ 1489435 h 2036190"/>
              <a:gd name="connsiteX16" fmla="*/ 612743 w 622366"/>
              <a:gd name="connsiteY16" fmla="*/ 1423447 h 2036190"/>
              <a:gd name="connsiteX17" fmla="*/ 584462 w 622366"/>
              <a:gd name="connsiteY17" fmla="*/ 1404594 h 2036190"/>
              <a:gd name="connsiteX18" fmla="*/ 546755 w 622366"/>
              <a:gd name="connsiteY18" fmla="*/ 1357460 h 2036190"/>
              <a:gd name="connsiteX19" fmla="*/ 520757 w 622366"/>
              <a:gd name="connsiteY19" fmla="*/ 1258233 h 2036190"/>
              <a:gd name="connsiteX20" fmla="*/ 549039 w 622366"/>
              <a:gd name="connsiteY20" fmla="*/ 1182721 h 2036190"/>
              <a:gd name="connsiteX21" fmla="*/ 565609 w 622366"/>
              <a:gd name="connsiteY21" fmla="*/ 1131217 h 2036190"/>
              <a:gd name="connsiteX22" fmla="*/ 537328 w 622366"/>
              <a:gd name="connsiteY22" fmla="*/ 1065229 h 2036190"/>
              <a:gd name="connsiteX23" fmla="*/ 537328 w 622366"/>
              <a:gd name="connsiteY23" fmla="*/ 1027522 h 2036190"/>
              <a:gd name="connsiteX24" fmla="*/ 556182 w 622366"/>
              <a:gd name="connsiteY24" fmla="*/ 970961 h 2036190"/>
              <a:gd name="connsiteX25" fmla="*/ 556182 w 622366"/>
              <a:gd name="connsiteY25" fmla="*/ 933254 h 2036190"/>
              <a:gd name="connsiteX26" fmla="*/ 556182 w 622366"/>
              <a:gd name="connsiteY26" fmla="*/ 904973 h 2036190"/>
              <a:gd name="connsiteX27" fmla="*/ 461914 w 622366"/>
              <a:gd name="connsiteY27" fmla="*/ 904973 h 2036190"/>
              <a:gd name="connsiteX28" fmla="*/ 358219 w 622366"/>
              <a:gd name="connsiteY28" fmla="*/ 886120 h 2036190"/>
              <a:gd name="connsiteX29" fmla="*/ 311085 w 622366"/>
              <a:gd name="connsiteY29" fmla="*/ 871833 h 2036190"/>
              <a:gd name="connsiteX30" fmla="*/ 245097 w 622366"/>
              <a:gd name="connsiteY30" fmla="*/ 810705 h 2036190"/>
              <a:gd name="connsiteX31" fmla="*/ 207390 w 622366"/>
              <a:gd name="connsiteY31" fmla="*/ 744718 h 2036190"/>
              <a:gd name="connsiteX32" fmla="*/ 197963 w 622366"/>
              <a:gd name="connsiteY32" fmla="*/ 631596 h 2036190"/>
              <a:gd name="connsiteX33" fmla="*/ 226244 w 622366"/>
              <a:gd name="connsiteY33" fmla="*/ 593889 h 2036190"/>
              <a:gd name="connsiteX34" fmla="*/ 226244 w 622366"/>
              <a:gd name="connsiteY34" fmla="*/ 518474 h 2036190"/>
              <a:gd name="connsiteX35" fmla="*/ 273378 w 622366"/>
              <a:gd name="connsiteY35" fmla="*/ 518474 h 2036190"/>
              <a:gd name="connsiteX36" fmla="*/ 370372 w 622366"/>
              <a:gd name="connsiteY36" fmla="*/ 534137 h 2036190"/>
              <a:gd name="connsiteX37" fmla="*/ 433633 w 622366"/>
              <a:gd name="connsiteY37" fmla="*/ 561043 h 2036190"/>
              <a:gd name="connsiteX38" fmla="*/ 471242 w 622366"/>
              <a:gd name="connsiteY38" fmla="*/ 586942 h 2036190"/>
              <a:gd name="connsiteX39" fmla="*/ 509048 w 622366"/>
              <a:gd name="connsiteY39" fmla="*/ 509047 h 2036190"/>
              <a:gd name="connsiteX40" fmla="*/ 556182 w 622366"/>
              <a:gd name="connsiteY40" fmla="*/ 452487 h 2036190"/>
              <a:gd name="connsiteX41" fmla="*/ 556182 w 622366"/>
              <a:gd name="connsiteY41" fmla="*/ 395926 h 2036190"/>
              <a:gd name="connsiteX42" fmla="*/ 584462 w 622366"/>
              <a:gd name="connsiteY42" fmla="*/ 311085 h 2036190"/>
              <a:gd name="connsiteX43" fmla="*/ 537328 w 622366"/>
              <a:gd name="connsiteY43" fmla="*/ 311085 h 2036190"/>
              <a:gd name="connsiteX44" fmla="*/ 480767 w 622366"/>
              <a:gd name="connsiteY44" fmla="*/ 245097 h 2036190"/>
              <a:gd name="connsiteX45" fmla="*/ 419543 w 622366"/>
              <a:gd name="connsiteY45" fmla="*/ 223764 h 2036190"/>
              <a:gd name="connsiteX46" fmla="*/ 381835 w 622366"/>
              <a:gd name="connsiteY46" fmla="*/ 200246 h 2036190"/>
              <a:gd name="connsiteX47" fmla="*/ 306224 w 622366"/>
              <a:gd name="connsiteY47" fmla="*/ 153210 h 2036190"/>
              <a:gd name="connsiteX48" fmla="*/ 235671 w 622366"/>
              <a:gd name="connsiteY48" fmla="*/ 188536 h 2036190"/>
              <a:gd name="connsiteX49" fmla="*/ 179110 w 622366"/>
              <a:gd name="connsiteY49" fmla="*/ 122548 h 2036190"/>
              <a:gd name="connsiteX50" fmla="*/ 150829 w 622366"/>
              <a:gd name="connsiteY50" fmla="*/ 94268 h 2036190"/>
              <a:gd name="connsiteX51" fmla="*/ 113122 w 622366"/>
              <a:gd name="connsiteY51" fmla="*/ 65988 h 2036190"/>
              <a:gd name="connsiteX52" fmla="*/ 18854 w 622366"/>
              <a:gd name="connsiteY52" fmla="*/ 28280 h 2036190"/>
              <a:gd name="connsiteX53" fmla="*/ 0 w 622366"/>
              <a:gd name="connsiteY53" fmla="*/ 0 h 2036190"/>
              <a:gd name="connsiteX0" fmla="*/ 584462 w 603512"/>
              <a:gd name="connsiteY0" fmla="*/ 2007910 h 2007910"/>
              <a:gd name="connsiteX1" fmla="*/ 556182 w 603512"/>
              <a:gd name="connsiteY1" fmla="*/ 1951349 h 2007910"/>
              <a:gd name="connsiteX2" fmla="*/ 509047 w 603512"/>
              <a:gd name="connsiteY2" fmla="*/ 1932495 h 2007910"/>
              <a:gd name="connsiteX3" fmla="*/ 480767 w 603512"/>
              <a:gd name="connsiteY3" fmla="*/ 1932495 h 2007910"/>
              <a:gd name="connsiteX4" fmla="*/ 461913 w 603512"/>
              <a:gd name="connsiteY4" fmla="*/ 1904215 h 2007910"/>
              <a:gd name="connsiteX5" fmla="*/ 461913 w 603512"/>
              <a:gd name="connsiteY5" fmla="*/ 1866508 h 2007910"/>
              <a:gd name="connsiteX6" fmla="*/ 490194 w 603512"/>
              <a:gd name="connsiteY6" fmla="*/ 1838227 h 2007910"/>
              <a:gd name="connsiteX7" fmla="*/ 443060 w 603512"/>
              <a:gd name="connsiteY7" fmla="*/ 1781666 h 2007910"/>
              <a:gd name="connsiteX8" fmla="*/ 485627 w 603512"/>
              <a:gd name="connsiteY8" fmla="*/ 1722920 h 2007910"/>
              <a:gd name="connsiteX9" fmla="*/ 549332 w 603512"/>
              <a:gd name="connsiteY9" fmla="*/ 1671024 h 2007910"/>
              <a:gd name="connsiteX10" fmla="*/ 584462 w 603512"/>
              <a:gd name="connsiteY10" fmla="*/ 1640264 h 2007910"/>
              <a:gd name="connsiteX11" fmla="*/ 603512 w 603512"/>
              <a:gd name="connsiteY11" fmla="*/ 1604938 h 2007910"/>
              <a:gd name="connsiteX12" fmla="*/ 584462 w 603512"/>
              <a:gd name="connsiteY12" fmla="*/ 1545996 h 2007910"/>
              <a:gd name="connsiteX13" fmla="*/ 575035 w 603512"/>
              <a:gd name="connsiteY13" fmla="*/ 1508289 h 2007910"/>
              <a:gd name="connsiteX14" fmla="*/ 575035 w 603512"/>
              <a:gd name="connsiteY14" fmla="*/ 1480009 h 2007910"/>
              <a:gd name="connsiteX15" fmla="*/ 598455 w 603512"/>
              <a:gd name="connsiteY15" fmla="*/ 1461155 h 2007910"/>
              <a:gd name="connsiteX16" fmla="*/ 593889 w 603512"/>
              <a:gd name="connsiteY16" fmla="*/ 1395167 h 2007910"/>
              <a:gd name="connsiteX17" fmla="*/ 565608 w 603512"/>
              <a:gd name="connsiteY17" fmla="*/ 1376314 h 2007910"/>
              <a:gd name="connsiteX18" fmla="*/ 527901 w 603512"/>
              <a:gd name="connsiteY18" fmla="*/ 1329180 h 2007910"/>
              <a:gd name="connsiteX19" fmla="*/ 501903 w 603512"/>
              <a:gd name="connsiteY19" fmla="*/ 1229953 h 2007910"/>
              <a:gd name="connsiteX20" fmla="*/ 530185 w 603512"/>
              <a:gd name="connsiteY20" fmla="*/ 1154441 h 2007910"/>
              <a:gd name="connsiteX21" fmla="*/ 546755 w 603512"/>
              <a:gd name="connsiteY21" fmla="*/ 1102937 h 2007910"/>
              <a:gd name="connsiteX22" fmla="*/ 518474 w 603512"/>
              <a:gd name="connsiteY22" fmla="*/ 1036949 h 2007910"/>
              <a:gd name="connsiteX23" fmla="*/ 518474 w 603512"/>
              <a:gd name="connsiteY23" fmla="*/ 999242 h 2007910"/>
              <a:gd name="connsiteX24" fmla="*/ 537328 w 603512"/>
              <a:gd name="connsiteY24" fmla="*/ 942681 h 2007910"/>
              <a:gd name="connsiteX25" fmla="*/ 537328 w 603512"/>
              <a:gd name="connsiteY25" fmla="*/ 904974 h 2007910"/>
              <a:gd name="connsiteX26" fmla="*/ 537328 w 603512"/>
              <a:gd name="connsiteY26" fmla="*/ 876693 h 2007910"/>
              <a:gd name="connsiteX27" fmla="*/ 443060 w 603512"/>
              <a:gd name="connsiteY27" fmla="*/ 876693 h 2007910"/>
              <a:gd name="connsiteX28" fmla="*/ 339365 w 603512"/>
              <a:gd name="connsiteY28" fmla="*/ 857840 h 2007910"/>
              <a:gd name="connsiteX29" fmla="*/ 292231 w 603512"/>
              <a:gd name="connsiteY29" fmla="*/ 843553 h 2007910"/>
              <a:gd name="connsiteX30" fmla="*/ 226243 w 603512"/>
              <a:gd name="connsiteY30" fmla="*/ 782425 h 2007910"/>
              <a:gd name="connsiteX31" fmla="*/ 188536 w 603512"/>
              <a:gd name="connsiteY31" fmla="*/ 716438 h 2007910"/>
              <a:gd name="connsiteX32" fmla="*/ 179109 w 603512"/>
              <a:gd name="connsiteY32" fmla="*/ 603316 h 2007910"/>
              <a:gd name="connsiteX33" fmla="*/ 207390 w 603512"/>
              <a:gd name="connsiteY33" fmla="*/ 565609 h 2007910"/>
              <a:gd name="connsiteX34" fmla="*/ 207390 w 603512"/>
              <a:gd name="connsiteY34" fmla="*/ 490194 h 2007910"/>
              <a:gd name="connsiteX35" fmla="*/ 254524 w 603512"/>
              <a:gd name="connsiteY35" fmla="*/ 490194 h 2007910"/>
              <a:gd name="connsiteX36" fmla="*/ 351518 w 603512"/>
              <a:gd name="connsiteY36" fmla="*/ 505857 h 2007910"/>
              <a:gd name="connsiteX37" fmla="*/ 414779 w 603512"/>
              <a:gd name="connsiteY37" fmla="*/ 532763 h 2007910"/>
              <a:gd name="connsiteX38" fmla="*/ 452388 w 603512"/>
              <a:gd name="connsiteY38" fmla="*/ 558662 h 2007910"/>
              <a:gd name="connsiteX39" fmla="*/ 490194 w 603512"/>
              <a:gd name="connsiteY39" fmla="*/ 480767 h 2007910"/>
              <a:gd name="connsiteX40" fmla="*/ 537328 w 603512"/>
              <a:gd name="connsiteY40" fmla="*/ 424207 h 2007910"/>
              <a:gd name="connsiteX41" fmla="*/ 537328 w 603512"/>
              <a:gd name="connsiteY41" fmla="*/ 367646 h 2007910"/>
              <a:gd name="connsiteX42" fmla="*/ 565608 w 603512"/>
              <a:gd name="connsiteY42" fmla="*/ 282805 h 2007910"/>
              <a:gd name="connsiteX43" fmla="*/ 518474 w 603512"/>
              <a:gd name="connsiteY43" fmla="*/ 282805 h 2007910"/>
              <a:gd name="connsiteX44" fmla="*/ 461913 w 603512"/>
              <a:gd name="connsiteY44" fmla="*/ 216817 h 2007910"/>
              <a:gd name="connsiteX45" fmla="*/ 400689 w 603512"/>
              <a:gd name="connsiteY45" fmla="*/ 195484 h 2007910"/>
              <a:gd name="connsiteX46" fmla="*/ 362981 w 603512"/>
              <a:gd name="connsiteY46" fmla="*/ 171966 h 2007910"/>
              <a:gd name="connsiteX47" fmla="*/ 287370 w 603512"/>
              <a:gd name="connsiteY47" fmla="*/ 124930 h 2007910"/>
              <a:gd name="connsiteX48" fmla="*/ 216817 w 603512"/>
              <a:gd name="connsiteY48" fmla="*/ 160256 h 2007910"/>
              <a:gd name="connsiteX49" fmla="*/ 160256 w 603512"/>
              <a:gd name="connsiteY49" fmla="*/ 94268 h 2007910"/>
              <a:gd name="connsiteX50" fmla="*/ 131975 w 603512"/>
              <a:gd name="connsiteY50" fmla="*/ 65988 h 2007910"/>
              <a:gd name="connsiteX51" fmla="*/ 94268 w 603512"/>
              <a:gd name="connsiteY51" fmla="*/ 37708 h 2007910"/>
              <a:gd name="connsiteX52" fmla="*/ 0 w 603512"/>
              <a:gd name="connsiteY52" fmla="*/ 0 h 2007910"/>
              <a:gd name="connsiteX0" fmla="*/ 490194 w 509244"/>
              <a:gd name="connsiteY0" fmla="*/ 1970202 h 1970202"/>
              <a:gd name="connsiteX1" fmla="*/ 461914 w 509244"/>
              <a:gd name="connsiteY1" fmla="*/ 1913641 h 1970202"/>
              <a:gd name="connsiteX2" fmla="*/ 414779 w 509244"/>
              <a:gd name="connsiteY2" fmla="*/ 1894787 h 1970202"/>
              <a:gd name="connsiteX3" fmla="*/ 386499 w 509244"/>
              <a:gd name="connsiteY3" fmla="*/ 1894787 h 1970202"/>
              <a:gd name="connsiteX4" fmla="*/ 367645 w 509244"/>
              <a:gd name="connsiteY4" fmla="*/ 1866507 h 1970202"/>
              <a:gd name="connsiteX5" fmla="*/ 367645 w 509244"/>
              <a:gd name="connsiteY5" fmla="*/ 1828800 h 1970202"/>
              <a:gd name="connsiteX6" fmla="*/ 395926 w 509244"/>
              <a:gd name="connsiteY6" fmla="*/ 1800519 h 1970202"/>
              <a:gd name="connsiteX7" fmla="*/ 348792 w 509244"/>
              <a:gd name="connsiteY7" fmla="*/ 1743958 h 1970202"/>
              <a:gd name="connsiteX8" fmla="*/ 391359 w 509244"/>
              <a:gd name="connsiteY8" fmla="*/ 1685212 h 1970202"/>
              <a:gd name="connsiteX9" fmla="*/ 455064 w 509244"/>
              <a:gd name="connsiteY9" fmla="*/ 1633316 h 1970202"/>
              <a:gd name="connsiteX10" fmla="*/ 490194 w 509244"/>
              <a:gd name="connsiteY10" fmla="*/ 1602556 h 1970202"/>
              <a:gd name="connsiteX11" fmla="*/ 509244 w 509244"/>
              <a:gd name="connsiteY11" fmla="*/ 1567230 h 1970202"/>
              <a:gd name="connsiteX12" fmla="*/ 490194 w 509244"/>
              <a:gd name="connsiteY12" fmla="*/ 1508288 h 1970202"/>
              <a:gd name="connsiteX13" fmla="*/ 480767 w 509244"/>
              <a:gd name="connsiteY13" fmla="*/ 1470581 h 1970202"/>
              <a:gd name="connsiteX14" fmla="*/ 480767 w 509244"/>
              <a:gd name="connsiteY14" fmla="*/ 1442301 h 1970202"/>
              <a:gd name="connsiteX15" fmla="*/ 504187 w 509244"/>
              <a:gd name="connsiteY15" fmla="*/ 1423447 h 1970202"/>
              <a:gd name="connsiteX16" fmla="*/ 499621 w 509244"/>
              <a:gd name="connsiteY16" fmla="*/ 1357459 h 1970202"/>
              <a:gd name="connsiteX17" fmla="*/ 471340 w 509244"/>
              <a:gd name="connsiteY17" fmla="*/ 1338606 h 1970202"/>
              <a:gd name="connsiteX18" fmla="*/ 433633 w 509244"/>
              <a:gd name="connsiteY18" fmla="*/ 1291472 h 1970202"/>
              <a:gd name="connsiteX19" fmla="*/ 407635 w 509244"/>
              <a:gd name="connsiteY19" fmla="*/ 1192245 h 1970202"/>
              <a:gd name="connsiteX20" fmla="*/ 435917 w 509244"/>
              <a:gd name="connsiteY20" fmla="*/ 1116733 h 1970202"/>
              <a:gd name="connsiteX21" fmla="*/ 452487 w 509244"/>
              <a:gd name="connsiteY21" fmla="*/ 1065229 h 1970202"/>
              <a:gd name="connsiteX22" fmla="*/ 424206 w 509244"/>
              <a:gd name="connsiteY22" fmla="*/ 999241 h 1970202"/>
              <a:gd name="connsiteX23" fmla="*/ 424206 w 509244"/>
              <a:gd name="connsiteY23" fmla="*/ 961534 h 1970202"/>
              <a:gd name="connsiteX24" fmla="*/ 443060 w 509244"/>
              <a:gd name="connsiteY24" fmla="*/ 904973 h 1970202"/>
              <a:gd name="connsiteX25" fmla="*/ 443060 w 509244"/>
              <a:gd name="connsiteY25" fmla="*/ 867266 h 1970202"/>
              <a:gd name="connsiteX26" fmla="*/ 443060 w 509244"/>
              <a:gd name="connsiteY26" fmla="*/ 838985 h 1970202"/>
              <a:gd name="connsiteX27" fmla="*/ 348792 w 509244"/>
              <a:gd name="connsiteY27" fmla="*/ 838985 h 1970202"/>
              <a:gd name="connsiteX28" fmla="*/ 245097 w 509244"/>
              <a:gd name="connsiteY28" fmla="*/ 820132 h 1970202"/>
              <a:gd name="connsiteX29" fmla="*/ 197963 w 509244"/>
              <a:gd name="connsiteY29" fmla="*/ 805845 h 1970202"/>
              <a:gd name="connsiteX30" fmla="*/ 131975 w 509244"/>
              <a:gd name="connsiteY30" fmla="*/ 744717 h 1970202"/>
              <a:gd name="connsiteX31" fmla="*/ 94268 w 509244"/>
              <a:gd name="connsiteY31" fmla="*/ 678730 h 1970202"/>
              <a:gd name="connsiteX32" fmla="*/ 84841 w 509244"/>
              <a:gd name="connsiteY32" fmla="*/ 565608 h 1970202"/>
              <a:gd name="connsiteX33" fmla="*/ 113122 w 509244"/>
              <a:gd name="connsiteY33" fmla="*/ 527901 h 1970202"/>
              <a:gd name="connsiteX34" fmla="*/ 113122 w 509244"/>
              <a:gd name="connsiteY34" fmla="*/ 452486 h 1970202"/>
              <a:gd name="connsiteX35" fmla="*/ 160256 w 509244"/>
              <a:gd name="connsiteY35" fmla="*/ 452486 h 1970202"/>
              <a:gd name="connsiteX36" fmla="*/ 257250 w 509244"/>
              <a:gd name="connsiteY36" fmla="*/ 468149 h 1970202"/>
              <a:gd name="connsiteX37" fmla="*/ 320511 w 509244"/>
              <a:gd name="connsiteY37" fmla="*/ 495055 h 1970202"/>
              <a:gd name="connsiteX38" fmla="*/ 358120 w 509244"/>
              <a:gd name="connsiteY38" fmla="*/ 520954 h 1970202"/>
              <a:gd name="connsiteX39" fmla="*/ 395926 w 509244"/>
              <a:gd name="connsiteY39" fmla="*/ 443059 h 1970202"/>
              <a:gd name="connsiteX40" fmla="*/ 443060 w 509244"/>
              <a:gd name="connsiteY40" fmla="*/ 386499 h 1970202"/>
              <a:gd name="connsiteX41" fmla="*/ 443060 w 509244"/>
              <a:gd name="connsiteY41" fmla="*/ 329938 h 1970202"/>
              <a:gd name="connsiteX42" fmla="*/ 471340 w 509244"/>
              <a:gd name="connsiteY42" fmla="*/ 245097 h 1970202"/>
              <a:gd name="connsiteX43" fmla="*/ 424206 w 509244"/>
              <a:gd name="connsiteY43" fmla="*/ 245097 h 1970202"/>
              <a:gd name="connsiteX44" fmla="*/ 367645 w 509244"/>
              <a:gd name="connsiteY44" fmla="*/ 179109 h 1970202"/>
              <a:gd name="connsiteX45" fmla="*/ 306421 w 509244"/>
              <a:gd name="connsiteY45" fmla="*/ 157776 h 1970202"/>
              <a:gd name="connsiteX46" fmla="*/ 268713 w 509244"/>
              <a:gd name="connsiteY46" fmla="*/ 134258 h 1970202"/>
              <a:gd name="connsiteX47" fmla="*/ 193102 w 509244"/>
              <a:gd name="connsiteY47" fmla="*/ 87222 h 1970202"/>
              <a:gd name="connsiteX48" fmla="*/ 122549 w 509244"/>
              <a:gd name="connsiteY48" fmla="*/ 122548 h 1970202"/>
              <a:gd name="connsiteX49" fmla="*/ 65988 w 509244"/>
              <a:gd name="connsiteY49" fmla="*/ 56560 h 1970202"/>
              <a:gd name="connsiteX50" fmla="*/ 37707 w 509244"/>
              <a:gd name="connsiteY50" fmla="*/ 28280 h 1970202"/>
              <a:gd name="connsiteX51" fmla="*/ 0 w 509244"/>
              <a:gd name="connsiteY51" fmla="*/ 0 h 1970202"/>
              <a:gd name="connsiteX0" fmla="*/ 452487 w 471537"/>
              <a:gd name="connsiteY0" fmla="*/ 1941922 h 1941922"/>
              <a:gd name="connsiteX1" fmla="*/ 424207 w 471537"/>
              <a:gd name="connsiteY1" fmla="*/ 1885361 h 1941922"/>
              <a:gd name="connsiteX2" fmla="*/ 377072 w 471537"/>
              <a:gd name="connsiteY2" fmla="*/ 1866507 h 1941922"/>
              <a:gd name="connsiteX3" fmla="*/ 348792 w 471537"/>
              <a:gd name="connsiteY3" fmla="*/ 1866507 h 1941922"/>
              <a:gd name="connsiteX4" fmla="*/ 329938 w 471537"/>
              <a:gd name="connsiteY4" fmla="*/ 1838227 h 1941922"/>
              <a:gd name="connsiteX5" fmla="*/ 329938 w 471537"/>
              <a:gd name="connsiteY5" fmla="*/ 1800520 h 1941922"/>
              <a:gd name="connsiteX6" fmla="*/ 358219 w 471537"/>
              <a:gd name="connsiteY6" fmla="*/ 1772239 h 1941922"/>
              <a:gd name="connsiteX7" fmla="*/ 311085 w 471537"/>
              <a:gd name="connsiteY7" fmla="*/ 1715678 h 1941922"/>
              <a:gd name="connsiteX8" fmla="*/ 353652 w 471537"/>
              <a:gd name="connsiteY8" fmla="*/ 1656932 h 1941922"/>
              <a:gd name="connsiteX9" fmla="*/ 417357 w 471537"/>
              <a:gd name="connsiteY9" fmla="*/ 1605036 h 1941922"/>
              <a:gd name="connsiteX10" fmla="*/ 452487 w 471537"/>
              <a:gd name="connsiteY10" fmla="*/ 1574276 h 1941922"/>
              <a:gd name="connsiteX11" fmla="*/ 471537 w 471537"/>
              <a:gd name="connsiteY11" fmla="*/ 1538950 h 1941922"/>
              <a:gd name="connsiteX12" fmla="*/ 452487 w 471537"/>
              <a:gd name="connsiteY12" fmla="*/ 1480008 h 1941922"/>
              <a:gd name="connsiteX13" fmla="*/ 443060 w 471537"/>
              <a:gd name="connsiteY13" fmla="*/ 1442301 h 1941922"/>
              <a:gd name="connsiteX14" fmla="*/ 443060 w 471537"/>
              <a:gd name="connsiteY14" fmla="*/ 1414021 h 1941922"/>
              <a:gd name="connsiteX15" fmla="*/ 466480 w 471537"/>
              <a:gd name="connsiteY15" fmla="*/ 1395167 h 1941922"/>
              <a:gd name="connsiteX16" fmla="*/ 461914 w 471537"/>
              <a:gd name="connsiteY16" fmla="*/ 1329179 h 1941922"/>
              <a:gd name="connsiteX17" fmla="*/ 433633 w 471537"/>
              <a:gd name="connsiteY17" fmla="*/ 1310326 h 1941922"/>
              <a:gd name="connsiteX18" fmla="*/ 395926 w 471537"/>
              <a:gd name="connsiteY18" fmla="*/ 1263192 h 1941922"/>
              <a:gd name="connsiteX19" fmla="*/ 369928 w 471537"/>
              <a:gd name="connsiteY19" fmla="*/ 1163965 h 1941922"/>
              <a:gd name="connsiteX20" fmla="*/ 398210 w 471537"/>
              <a:gd name="connsiteY20" fmla="*/ 1088453 h 1941922"/>
              <a:gd name="connsiteX21" fmla="*/ 414780 w 471537"/>
              <a:gd name="connsiteY21" fmla="*/ 1036949 h 1941922"/>
              <a:gd name="connsiteX22" fmla="*/ 386499 w 471537"/>
              <a:gd name="connsiteY22" fmla="*/ 970961 h 1941922"/>
              <a:gd name="connsiteX23" fmla="*/ 386499 w 471537"/>
              <a:gd name="connsiteY23" fmla="*/ 933254 h 1941922"/>
              <a:gd name="connsiteX24" fmla="*/ 405353 w 471537"/>
              <a:gd name="connsiteY24" fmla="*/ 876693 h 1941922"/>
              <a:gd name="connsiteX25" fmla="*/ 405353 w 471537"/>
              <a:gd name="connsiteY25" fmla="*/ 838986 h 1941922"/>
              <a:gd name="connsiteX26" fmla="*/ 405353 w 471537"/>
              <a:gd name="connsiteY26" fmla="*/ 810705 h 1941922"/>
              <a:gd name="connsiteX27" fmla="*/ 311085 w 471537"/>
              <a:gd name="connsiteY27" fmla="*/ 810705 h 1941922"/>
              <a:gd name="connsiteX28" fmla="*/ 207390 w 471537"/>
              <a:gd name="connsiteY28" fmla="*/ 791852 h 1941922"/>
              <a:gd name="connsiteX29" fmla="*/ 160256 w 471537"/>
              <a:gd name="connsiteY29" fmla="*/ 777565 h 1941922"/>
              <a:gd name="connsiteX30" fmla="*/ 94268 w 471537"/>
              <a:gd name="connsiteY30" fmla="*/ 716437 h 1941922"/>
              <a:gd name="connsiteX31" fmla="*/ 56561 w 471537"/>
              <a:gd name="connsiteY31" fmla="*/ 650450 h 1941922"/>
              <a:gd name="connsiteX32" fmla="*/ 47134 w 471537"/>
              <a:gd name="connsiteY32" fmla="*/ 537328 h 1941922"/>
              <a:gd name="connsiteX33" fmla="*/ 75415 w 471537"/>
              <a:gd name="connsiteY33" fmla="*/ 499621 h 1941922"/>
              <a:gd name="connsiteX34" fmla="*/ 75415 w 471537"/>
              <a:gd name="connsiteY34" fmla="*/ 424206 h 1941922"/>
              <a:gd name="connsiteX35" fmla="*/ 122549 w 471537"/>
              <a:gd name="connsiteY35" fmla="*/ 424206 h 1941922"/>
              <a:gd name="connsiteX36" fmla="*/ 219543 w 471537"/>
              <a:gd name="connsiteY36" fmla="*/ 439869 h 1941922"/>
              <a:gd name="connsiteX37" fmla="*/ 282804 w 471537"/>
              <a:gd name="connsiteY37" fmla="*/ 466775 h 1941922"/>
              <a:gd name="connsiteX38" fmla="*/ 320413 w 471537"/>
              <a:gd name="connsiteY38" fmla="*/ 492674 h 1941922"/>
              <a:gd name="connsiteX39" fmla="*/ 358219 w 471537"/>
              <a:gd name="connsiteY39" fmla="*/ 414779 h 1941922"/>
              <a:gd name="connsiteX40" fmla="*/ 405353 w 471537"/>
              <a:gd name="connsiteY40" fmla="*/ 358219 h 1941922"/>
              <a:gd name="connsiteX41" fmla="*/ 405353 w 471537"/>
              <a:gd name="connsiteY41" fmla="*/ 301658 h 1941922"/>
              <a:gd name="connsiteX42" fmla="*/ 433633 w 471537"/>
              <a:gd name="connsiteY42" fmla="*/ 216817 h 1941922"/>
              <a:gd name="connsiteX43" fmla="*/ 386499 w 471537"/>
              <a:gd name="connsiteY43" fmla="*/ 216817 h 1941922"/>
              <a:gd name="connsiteX44" fmla="*/ 329938 w 471537"/>
              <a:gd name="connsiteY44" fmla="*/ 150829 h 1941922"/>
              <a:gd name="connsiteX45" fmla="*/ 268714 w 471537"/>
              <a:gd name="connsiteY45" fmla="*/ 129496 h 1941922"/>
              <a:gd name="connsiteX46" fmla="*/ 231006 w 471537"/>
              <a:gd name="connsiteY46" fmla="*/ 105978 h 1941922"/>
              <a:gd name="connsiteX47" fmla="*/ 155395 w 471537"/>
              <a:gd name="connsiteY47" fmla="*/ 58942 h 1941922"/>
              <a:gd name="connsiteX48" fmla="*/ 84842 w 471537"/>
              <a:gd name="connsiteY48" fmla="*/ 94268 h 1941922"/>
              <a:gd name="connsiteX49" fmla="*/ 28281 w 471537"/>
              <a:gd name="connsiteY49" fmla="*/ 28280 h 1941922"/>
              <a:gd name="connsiteX50" fmla="*/ 0 w 471537"/>
              <a:gd name="connsiteY50" fmla="*/ 0 h 1941922"/>
              <a:gd name="connsiteX0" fmla="*/ 424206 w 443256"/>
              <a:gd name="connsiteY0" fmla="*/ 1913642 h 1913642"/>
              <a:gd name="connsiteX1" fmla="*/ 395926 w 443256"/>
              <a:gd name="connsiteY1" fmla="*/ 1857081 h 1913642"/>
              <a:gd name="connsiteX2" fmla="*/ 348791 w 443256"/>
              <a:gd name="connsiteY2" fmla="*/ 1838227 h 1913642"/>
              <a:gd name="connsiteX3" fmla="*/ 320511 w 443256"/>
              <a:gd name="connsiteY3" fmla="*/ 1838227 h 1913642"/>
              <a:gd name="connsiteX4" fmla="*/ 301657 w 443256"/>
              <a:gd name="connsiteY4" fmla="*/ 1809947 h 1913642"/>
              <a:gd name="connsiteX5" fmla="*/ 301657 w 443256"/>
              <a:gd name="connsiteY5" fmla="*/ 1772240 h 1913642"/>
              <a:gd name="connsiteX6" fmla="*/ 329938 w 443256"/>
              <a:gd name="connsiteY6" fmla="*/ 1743959 h 1913642"/>
              <a:gd name="connsiteX7" fmla="*/ 282804 w 443256"/>
              <a:gd name="connsiteY7" fmla="*/ 1687398 h 1913642"/>
              <a:gd name="connsiteX8" fmla="*/ 325371 w 443256"/>
              <a:gd name="connsiteY8" fmla="*/ 1628652 h 1913642"/>
              <a:gd name="connsiteX9" fmla="*/ 389076 w 443256"/>
              <a:gd name="connsiteY9" fmla="*/ 1576756 h 1913642"/>
              <a:gd name="connsiteX10" fmla="*/ 424206 w 443256"/>
              <a:gd name="connsiteY10" fmla="*/ 1545996 h 1913642"/>
              <a:gd name="connsiteX11" fmla="*/ 443256 w 443256"/>
              <a:gd name="connsiteY11" fmla="*/ 1510670 h 1913642"/>
              <a:gd name="connsiteX12" fmla="*/ 424206 w 443256"/>
              <a:gd name="connsiteY12" fmla="*/ 1451728 h 1913642"/>
              <a:gd name="connsiteX13" fmla="*/ 414779 w 443256"/>
              <a:gd name="connsiteY13" fmla="*/ 1414021 h 1913642"/>
              <a:gd name="connsiteX14" fmla="*/ 414779 w 443256"/>
              <a:gd name="connsiteY14" fmla="*/ 1385741 h 1913642"/>
              <a:gd name="connsiteX15" fmla="*/ 438199 w 443256"/>
              <a:gd name="connsiteY15" fmla="*/ 1366887 h 1913642"/>
              <a:gd name="connsiteX16" fmla="*/ 433633 w 443256"/>
              <a:gd name="connsiteY16" fmla="*/ 1300899 h 1913642"/>
              <a:gd name="connsiteX17" fmla="*/ 405352 w 443256"/>
              <a:gd name="connsiteY17" fmla="*/ 1282046 h 1913642"/>
              <a:gd name="connsiteX18" fmla="*/ 367645 w 443256"/>
              <a:gd name="connsiteY18" fmla="*/ 1234912 h 1913642"/>
              <a:gd name="connsiteX19" fmla="*/ 341647 w 443256"/>
              <a:gd name="connsiteY19" fmla="*/ 1135685 h 1913642"/>
              <a:gd name="connsiteX20" fmla="*/ 369929 w 443256"/>
              <a:gd name="connsiteY20" fmla="*/ 1060173 h 1913642"/>
              <a:gd name="connsiteX21" fmla="*/ 386499 w 443256"/>
              <a:gd name="connsiteY21" fmla="*/ 1008669 h 1913642"/>
              <a:gd name="connsiteX22" fmla="*/ 358218 w 443256"/>
              <a:gd name="connsiteY22" fmla="*/ 942681 h 1913642"/>
              <a:gd name="connsiteX23" fmla="*/ 358218 w 443256"/>
              <a:gd name="connsiteY23" fmla="*/ 904974 h 1913642"/>
              <a:gd name="connsiteX24" fmla="*/ 377072 w 443256"/>
              <a:gd name="connsiteY24" fmla="*/ 848413 h 1913642"/>
              <a:gd name="connsiteX25" fmla="*/ 377072 w 443256"/>
              <a:gd name="connsiteY25" fmla="*/ 810706 h 1913642"/>
              <a:gd name="connsiteX26" fmla="*/ 377072 w 443256"/>
              <a:gd name="connsiteY26" fmla="*/ 782425 h 1913642"/>
              <a:gd name="connsiteX27" fmla="*/ 282804 w 443256"/>
              <a:gd name="connsiteY27" fmla="*/ 782425 h 1913642"/>
              <a:gd name="connsiteX28" fmla="*/ 179109 w 443256"/>
              <a:gd name="connsiteY28" fmla="*/ 763572 h 1913642"/>
              <a:gd name="connsiteX29" fmla="*/ 131975 w 443256"/>
              <a:gd name="connsiteY29" fmla="*/ 749285 h 1913642"/>
              <a:gd name="connsiteX30" fmla="*/ 65987 w 443256"/>
              <a:gd name="connsiteY30" fmla="*/ 688157 h 1913642"/>
              <a:gd name="connsiteX31" fmla="*/ 28280 w 443256"/>
              <a:gd name="connsiteY31" fmla="*/ 622170 h 1913642"/>
              <a:gd name="connsiteX32" fmla="*/ 18853 w 443256"/>
              <a:gd name="connsiteY32" fmla="*/ 509048 h 1913642"/>
              <a:gd name="connsiteX33" fmla="*/ 47134 w 443256"/>
              <a:gd name="connsiteY33" fmla="*/ 471341 h 1913642"/>
              <a:gd name="connsiteX34" fmla="*/ 47134 w 443256"/>
              <a:gd name="connsiteY34" fmla="*/ 395926 h 1913642"/>
              <a:gd name="connsiteX35" fmla="*/ 94268 w 443256"/>
              <a:gd name="connsiteY35" fmla="*/ 395926 h 1913642"/>
              <a:gd name="connsiteX36" fmla="*/ 191262 w 443256"/>
              <a:gd name="connsiteY36" fmla="*/ 411589 h 1913642"/>
              <a:gd name="connsiteX37" fmla="*/ 254523 w 443256"/>
              <a:gd name="connsiteY37" fmla="*/ 438495 h 1913642"/>
              <a:gd name="connsiteX38" fmla="*/ 292132 w 443256"/>
              <a:gd name="connsiteY38" fmla="*/ 464394 h 1913642"/>
              <a:gd name="connsiteX39" fmla="*/ 329938 w 443256"/>
              <a:gd name="connsiteY39" fmla="*/ 386499 h 1913642"/>
              <a:gd name="connsiteX40" fmla="*/ 377072 w 443256"/>
              <a:gd name="connsiteY40" fmla="*/ 329939 h 1913642"/>
              <a:gd name="connsiteX41" fmla="*/ 377072 w 443256"/>
              <a:gd name="connsiteY41" fmla="*/ 273378 h 1913642"/>
              <a:gd name="connsiteX42" fmla="*/ 405352 w 443256"/>
              <a:gd name="connsiteY42" fmla="*/ 188537 h 1913642"/>
              <a:gd name="connsiteX43" fmla="*/ 358218 w 443256"/>
              <a:gd name="connsiteY43" fmla="*/ 188537 h 1913642"/>
              <a:gd name="connsiteX44" fmla="*/ 301657 w 443256"/>
              <a:gd name="connsiteY44" fmla="*/ 122549 h 1913642"/>
              <a:gd name="connsiteX45" fmla="*/ 240433 w 443256"/>
              <a:gd name="connsiteY45" fmla="*/ 101216 h 1913642"/>
              <a:gd name="connsiteX46" fmla="*/ 202725 w 443256"/>
              <a:gd name="connsiteY46" fmla="*/ 77698 h 1913642"/>
              <a:gd name="connsiteX47" fmla="*/ 127114 w 443256"/>
              <a:gd name="connsiteY47" fmla="*/ 30662 h 1913642"/>
              <a:gd name="connsiteX48" fmla="*/ 56561 w 443256"/>
              <a:gd name="connsiteY48" fmla="*/ 65988 h 1913642"/>
              <a:gd name="connsiteX49" fmla="*/ 0 w 443256"/>
              <a:gd name="connsiteY49" fmla="*/ 0 h 1913642"/>
              <a:gd name="connsiteX0" fmla="*/ 431350 w 450400"/>
              <a:gd name="connsiteY0" fmla="*/ 1920785 h 1920785"/>
              <a:gd name="connsiteX1" fmla="*/ 403070 w 450400"/>
              <a:gd name="connsiteY1" fmla="*/ 1864224 h 1920785"/>
              <a:gd name="connsiteX2" fmla="*/ 355935 w 450400"/>
              <a:gd name="connsiteY2" fmla="*/ 1845370 h 1920785"/>
              <a:gd name="connsiteX3" fmla="*/ 327655 w 450400"/>
              <a:gd name="connsiteY3" fmla="*/ 1845370 h 1920785"/>
              <a:gd name="connsiteX4" fmla="*/ 308801 w 450400"/>
              <a:gd name="connsiteY4" fmla="*/ 1817090 h 1920785"/>
              <a:gd name="connsiteX5" fmla="*/ 308801 w 450400"/>
              <a:gd name="connsiteY5" fmla="*/ 1779383 h 1920785"/>
              <a:gd name="connsiteX6" fmla="*/ 337082 w 450400"/>
              <a:gd name="connsiteY6" fmla="*/ 1751102 h 1920785"/>
              <a:gd name="connsiteX7" fmla="*/ 289948 w 450400"/>
              <a:gd name="connsiteY7" fmla="*/ 1694541 h 1920785"/>
              <a:gd name="connsiteX8" fmla="*/ 332515 w 450400"/>
              <a:gd name="connsiteY8" fmla="*/ 1635795 h 1920785"/>
              <a:gd name="connsiteX9" fmla="*/ 396220 w 450400"/>
              <a:gd name="connsiteY9" fmla="*/ 1583899 h 1920785"/>
              <a:gd name="connsiteX10" fmla="*/ 431350 w 450400"/>
              <a:gd name="connsiteY10" fmla="*/ 1553139 h 1920785"/>
              <a:gd name="connsiteX11" fmla="*/ 450400 w 450400"/>
              <a:gd name="connsiteY11" fmla="*/ 1517813 h 1920785"/>
              <a:gd name="connsiteX12" fmla="*/ 431350 w 450400"/>
              <a:gd name="connsiteY12" fmla="*/ 1458871 h 1920785"/>
              <a:gd name="connsiteX13" fmla="*/ 421923 w 450400"/>
              <a:gd name="connsiteY13" fmla="*/ 1421164 h 1920785"/>
              <a:gd name="connsiteX14" fmla="*/ 421923 w 450400"/>
              <a:gd name="connsiteY14" fmla="*/ 1392884 h 1920785"/>
              <a:gd name="connsiteX15" fmla="*/ 445343 w 450400"/>
              <a:gd name="connsiteY15" fmla="*/ 1374030 h 1920785"/>
              <a:gd name="connsiteX16" fmla="*/ 440777 w 450400"/>
              <a:gd name="connsiteY16" fmla="*/ 1308042 h 1920785"/>
              <a:gd name="connsiteX17" fmla="*/ 412496 w 450400"/>
              <a:gd name="connsiteY17" fmla="*/ 1289189 h 1920785"/>
              <a:gd name="connsiteX18" fmla="*/ 374789 w 450400"/>
              <a:gd name="connsiteY18" fmla="*/ 1242055 h 1920785"/>
              <a:gd name="connsiteX19" fmla="*/ 348791 w 450400"/>
              <a:gd name="connsiteY19" fmla="*/ 1142828 h 1920785"/>
              <a:gd name="connsiteX20" fmla="*/ 377073 w 450400"/>
              <a:gd name="connsiteY20" fmla="*/ 1067316 h 1920785"/>
              <a:gd name="connsiteX21" fmla="*/ 393643 w 450400"/>
              <a:gd name="connsiteY21" fmla="*/ 1015812 h 1920785"/>
              <a:gd name="connsiteX22" fmla="*/ 365362 w 450400"/>
              <a:gd name="connsiteY22" fmla="*/ 949824 h 1920785"/>
              <a:gd name="connsiteX23" fmla="*/ 365362 w 450400"/>
              <a:gd name="connsiteY23" fmla="*/ 912117 h 1920785"/>
              <a:gd name="connsiteX24" fmla="*/ 384216 w 450400"/>
              <a:gd name="connsiteY24" fmla="*/ 855556 h 1920785"/>
              <a:gd name="connsiteX25" fmla="*/ 384216 w 450400"/>
              <a:gd name="connsiteY25" fmla="*/ 817849 h 1920785"/>
              <a:gd name="connsiteX26" fmla="*/ 384216 w 450400"/>
              <a:gd name="connsiteY26" fmla="*/ 789568 h 1920785"/>
              <a:gd name="connsiteX27" fmla="*/ 289948 w 450400"/>
              <a:gd name="connsiteY27" fmla="*/ 789568 h 1920785"/>
              <a:gd name="connsiteX28" fmla="*/ 186253 w 450400"/>
              <a:gd name="connsiteY28" fmla="*/ 770715 h 1920785"/>
              <a:gd name="connsiteX29" fmla="*/ 139119 w 450400"/>
              <a:gd name="connsiteY29" fmla="*/ 756428 h 1920785"/>
              <a:gd name="connsiteX30" fmla="*/ 73131 w 450400"/>
              <a:gd name="connsiteY30" fmla="*/ 695300 h 1920785"/>
              <a:gd name="connsiteX31" fmla="*/ 35424 w 450400"/>
              <a:gd name="connsiteY31" fmla="*/ 629313 h 1920785"/>
              <a:gd name="connsiteX32" fmla="*/ 25997 w 450400"/>
              <a:gd name="connsiteY32" fmla="*/ 516191 h 1920785"/>
              <a:gd name="connsiteX33" fmla="*/ 54278 w 450400"/>
              <a:gd name="connsiteY33" fmla="*/ 478484 h 1920785"/>
              <a:gd name="connsiteX34" fmla="*/ 54278 w 450400"/>
              <a:gd name="connsiteY34" fmla="*/ 403069 h 1920785"/>
              <a:gd name="connsiteX35" fmla="*/ 101412 w 450400"/>
              <a:gd name="connsiteY35" fmla="*/ 403069 h 1920785"/>
              <a:gd name="connsiteX36" fmla="*/ 198406 w 450400"/>
              <a:gd name="connsiteY36" fmla="*/ 418732 h 1920785"/>
              <a:gd name="connsiteX37" fmla="*/ 261667 w 450400"/>
              <a:gd name="connsiteY37" fmla="*/ 445638 h 1920785"/>
              <a:gd name="connsiteX38" fmla="*/ 299276 w 450400"/>
              <a:gd name="connsiteY38" fmla="*/ 471537 h 1920785"/>
              <a:gd name="connsiteX39" fmla="*/ 337082 w 450400"/>
              <a:gd name="connsiteY39" fmla="*/ 393642 h 1920785"/>
              <a:gd name="connsiteX40" fmla="*/ 384216 w 450400"/>
              <a:gd name="connsiteY40" fmla="*/ 337082 h 1920785"/>
              <a:gd name="connsiteX41" fmla="*/ 384216 w 450400"/>
              <a:gd name="connsiteY41" fmla="*/ 280521 h 1920785"/>
              <a:gd name="connsiteX42" fmla="*/ 412496 w 450400"/>
              <a:gd name="connsiteY42" fmla="*/ 195680 h 1920785"/>
              <a:gd name="connsiteX43" fmla="*/ 365362 w 450400"/>
              <a:gd name="connsiteY43" fmla="*/ 195680 h 1920785"/>
              <a:gd name="connsiteX44" fmla="*/ 308801 w 450400"/>
              <a:gd name="connsiteY44" fmla="*/ 129692 h 1920785"/>
              <a:gd name="connsiteX45" fmla="*/ 247577 w 450400"/>
              <a:gd name="connsiteY45" fmla="*/ 108359 h 1920785"/>
              <a:gd name="connsiteX46" fmla="*/ 209869 w 450400"/>
              <a:gd name="connsiteY46" fmla="*/ 84841 h 1920785"/>
              <a:gd name="connsiteX47" fmla="*/ 134258 w 450400"/>
              <a:gd name="connsiteY47" fmla="*/ 37805 h 1920785"/>
              <a:gd name="connsiteX48" fmla="*/ 63705 w 450400"/>
              <a:gd name="connsiteY48" fmla="*/ 73131 h 1920785"/>
              <a:gd name="connsiteX49" fmla="*/ 0 w 450400"/>
              <a:gd name="connsiteY49" fmla="*/ 0 h 1920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450400" h="1920785">
                <a:moveTo>
                  <a:pt x="431350" y="1920785"/>
                </a:moveTo>
                <a:cubicBezTo>
                  <a:pt x="421923" y="1901931"/>
                  <a:pt x="415639" y="1876793"/>
                  <a:pt x="403070" y="1864224"/>
                </a:cubicBezTo>
                <a:cubicBezTo>
                  <a:pt x="390501" y="1851655"/>
                  <a:pt x="355935" y="1845370"/>
                  <a:pt x="355935" y="1845370"/>
                </a:cubicBezTo>
                <a:cubicBezTo>
                  <a:pt x="343366" y="1842228"/>
                  <a:pt x="327655" y="1845370"/>
                  <a:pt x="327655" y="1845370"/>
                </a:cubicBezTo>
                <a:cubicBezTo>
                  <a:pt x="319799" y="1840657"/>
                  <a:pt x="308801" y="1817090"/>
                  <a:pt x="308801" y="1817090"/>
                </a:cubicBezTo>
                <a:cubicBezTo>
                  <a:pt x="305659" y="1806092"/>
                  <a:pt x="308801" y="1779383"/>
                  <a:pt x="308801" y="1779383"/>
                </a:cubicBezTo>
                <a:cubicBezTo>
                  <a:pt x="313514" y="1768385"/>
                  <a:pt x="340224" y="1765242"/>
                  <a:pt x="337082" y="1751102"/>
                </a:cubicBezTo>
                <a:cubicBezTo>
                  <a:pt x="333940" y="1736962"/>
                  <a:pt x="290709" y="1713759"/>
                  <a:pt x="289948" y="1694541"/>
                </a:cubicBezTo>
                <a:cubicBezTo>
                  <a:pt x="289187" y="1675323"/>
                  <a:pt x="314803" y="1654235"/>
                  <a:pt x="332515" y="1635795"/>
                </a:cubicBezTo>
                <a:cubicBezTo>
                  <a:pt x="350227" y="1617355"/>
                  <a:pt x="379747" y="1597675"/>
                  <a:pt x="396220" y="1583899"/>
                </a:cubicBezTo>
                <a:cubicBezTo>
                  <a:pt x="412693" y="1570123"/>
                  <a:pt x="431350" y="1553139"/>
                  <a:pt x="431350" y="1553139"/>
                </a:cubicBezTo>
                <a:lnTo>
                  <a:pt x="450400" y="1517813"/>
                </a:lnTo>
                <a:lnTo>
                  <a:pt x="431350" y="1458871"/>
                </a:lnTo>
                <a:cubicBezTo>
                  <a:pt x="429779" y="1443160"/>
                  <a:pt x="421923" y="1421164"/>
                  <a:pt x="421923" y="1421164"/>
                </a:cubicBezTo>
                <a:cubicBezTo>
                  <a:pt x="420352" y="1410166"/>
                  <a:pt x="418020" y="1400740"/>
                  <a:pt x="421923" y="1392884"/>
                </a:cubicBezTo>
                <a:cubicBezTo>
                  <a:pt x="425826" y="1385028"/>
                  <a:pt x="442201" y="1388170"/>
                  <a:pt x="445343" y="1374030"/>
                </a:cubicBezTo>
                <a:cubicBezTo>
                  <a:pt x="448485" y="1359890"/>
                  <a:pt x="446251" y="1322182"/>
                  <a:pt x="440777" y="1308042"/>
                </a:cubicBezTo>
                <a:cubicBezTo>
                  <a:pt x="435303" y="1293902"/>
                  <a:pt x="423494" y="1300187"/>
                  <a:pt x="412496" y="1289189"/>
                </a:cubicBezTo>
                <a:cubicBezTo>
                  <a:pt x="401498" y="1278191"/>
                  <a:pt x="385406" y="1266448"/>
                  <a:pt x="374789" y="1242055"/>
                </a:cubicBezTo>
                <a:cubicBezTo>
                  <a:pt x="364172" y="1217662"/>
                  <a:pt x="348410" y="1171951"/>
                  <a:pt x="348791" y="1142828"/>
                </a:cubicBezTo>
                <a:cubicBezTo>
                  <a:pt x="349172" y="1113705"/>
                  <a:pt x="369598" y="1088485"/>
                  <a:pt x="377073" y="1067316"/>
                </a:cubicBezTo>
                <a:cubicBezTo>
                  <a:pt x="384548" y="1046147"/>
                  <a:pt x="395595" y="1035394"/>
                  <a:pt x="393643" y="1015812"/>
                </a:cubicBezTo>
                <a:cubicBezTo>
                  <a:pt x="391691" y="996230"/>
                  <a:pt x="365362" y="949824"/>
                  <a:pt x="365362" y="949824"/>
                </a:cubicBezTo>
                <a:cubicBezTo>
                  <a:pt x="360648" y="932541"/>
                  <a:pt x="362220" y="927828"/>
                  <a:pt x="365362" y="912117"/>
                </a:cubicBezTo>
                <a:cubicBezTo>
                  <a:pt x="368504" y="896406"/>
                  <a:pt x="384216" y="855556"/>
                  <a:pt x="384216" y="855556"/>
                </a:cubicBezTo>
                <a:cubicBezTo>
                  <a:pt x="387358" y="839845"/>
                  <a:pt x="384216" y="817849"/>
                  <a:pt x="384216" y="817849"/>
                </a:cubicBezTo>
                <a:cubicBezTo>
                  <a:pt x="384216" y="806851"/>
                  <a:pt x="399927" y="794281"/>
                  <a:pt x="384216" y="789568"/>
                </a:cubicBezTo>
                <a:cubicBezTo>
                  <a:pt x="368505" y="784855"/>
                  <a:pt x="322942" y="792710"/>
                  <a:pt x="289948" y="789568"/>
                </a:cubicBezTo>
                <a:cubicBezTo>
                  <a:pt x="256954" y="786426"/>
                  <a:pt x="211391" y="776238"/>
                  <a:pt x="186253" y="770715"/>
                </a:cubicBezTo>
                <a:cubicBezTo>
                  <a:pt x="161115" y="765192"/>
                  <a:pt x="157973" y="768997"/>
                  <a:pt x="139119" y="756428"/>
                </a:cubicBezTo>
                <a:cubicBezTo>
                  <a:pt x="120265" y="743859"/>
                  <a:pt x="90414" y="716486"/>
                  <a:pt x="73131" y="695300"/>
                </a:cubicBezTo>
                <a:cubicBezTo>
                  <a:pt x="55849" y="674114"/>
                  <a:pt x="43280" y="659165"/>
                  <a:pt x="35424" y="629313"/>
                </a:cubicBezTo>
                <a:cubicBezTo>
                  <a:pt x="27568" y="599461"/>
                  <a:pt x="25997" y="516191"/>
                  <a:pt x="25997" y="516191"/>
                </a:cubicBezTo>
                <a:cubicBezTo>
                  <a:pt x="29139" y="491053"/>
                  <a:pt x="49565" y="497338"/>
                  <a:pt x="54278" y="478484"/>
                </a:cubicBezTo>
                <a:cubicBezTo>
                  <a:pt x="58991" y="459630"/>
                  <a:pt x="46422" y="415638"/>
                  <a:pt x="54278" y="403069"/>
                </a:cubicBezTo>
                <a:cubicBezTo>
                  <a:pt x="62134" y="390500"/>
                  <a:pt x="77391" y="400459"/>
                  <a:pt x="101412" y="403069"/>
                </a:cubicBezTo>
                <a:cubicBezTo>
                  <a:pt x="125433" y="405679"/>
                  <a:pt x="171697" y="414019"/>
                  <a:pt x="198406" y="418732"/>
                </a:cubicBezTo>
                <a:cubicBezTo>
                  <a:pt x="225115" y="423445"/>
                  <a:pt x="244855" y="436837"/>
                  <a:pt x="261667" y="445638"/>
                </a:cubicBezTo>
                <a:cubicBezTo>
                  <a:pt x="278479" y="454439"/>
                  <a:pt x="286707" y="480203"/>
                  <a:pt x="299276" y="471537"/>
                </a:cubicBezTo>
                <a:cubicBezTo>
                  <a:pt x="311845" y="462871"/>
                  <a:pt x="322925" y="416051"/>
                  <a:pt x="337082" y="393642"/>
                </a:cubicBezTo>
                <a:cubicBezTo>
                  <a:pt x="351239" y="371233"/>
                  <a:pt x="376360" y="355935"/>
                  <a:pt x="384216" y="337082"/>
                </a:cubicBezTo>
                <a:cubicBezTo>
                  <a:pt x="392072" y="318229"/>
                  <a:pt x="379503" y="304088"/>
                  <a:pt x="384216" y="280521"/>
                </a:cubicBezTo>
                <a:cubicBezTo>
                  <a:pt x="388929" y="256954"/>
                  <a:pt x="415638" y="209820"/>
                  <a:pt x="412496" y="195680"/>
                </a:cubicBezTo>
                <a:cubicBezTo>
                  <a:pt x="409354" y="181540"/>
                  <a:pt x="382644" y="206678"/>
                  <a:pt x="365362" y="195680"/>
                </a:cubicBezTo>
                <a:cubicBezTo>
                  <a:pt x="348079" y="184682"/>
                  <a:pt x="328432" y="144246"/>
                  <a:pt x="308801" y="129692"/>
                </a:cubicBezTo>
                <a:cubicBezTo>
                  <a:pt x="289170" y="115139"/>
                  <a:pt x="264066" y="115834"/>
                  <a:pt x="247577" y="108359"/>
                </a:cubicBezTo>
                <a:cubicBezTo>
                  <a:pt x="231088" y="100884"/>
                  <a:pt x="228756" y="96600"/>
                  <a:pt x="209869" y="84841"/>
                </a:cubicBezTo>
                <a:cubicBezTo>
                  <a:pt x="190983" y="73082"/>
                  <a:pt x="158619" y="39757"/>
                  <a:pt x="134258" y="37805"/>
                </a:cubicBezTo>
                <a:cubicBezTo>
                  <a:pt x="109897" y="35853"/>
                  <a:pt x="86081" y="79432"/>
                  <a:pt x="63705" y="73131"/>
                </a:cubicBezTo>
                <a:cubicBezTo>
                  <a:pt x="41329" y="66830"/>
                  <a:pt x="0" y="0"/>
                  <a:pt x="0" y="0"/>
                </a:cubicBezTo>
              </a:path>
            </a:pathLst>
          </a:cu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6093E406-F197-096A-F1FA-526AB78B97AD}"/>
              </a:ext>
            </a:extLst>
          </p:cNvPr>
          <p:cNvSpPr txBox="1"/>
          <p:nvPr/>
        </p:nvSpPr>
        <p:spPr>
          <a:xfrm>
            <a:off x="129040" y="3746263"/>
            <a:ext cx="37887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600" b="1" dirty="0"/>
              <a:t>KLIMATICKÁ ZMĚNA</a:t>
            </a:r>
            <a:endParaRPr lang="cs-CZ" sz="1600" baseline="30000" dirty="0"/>
          </a:p>
        </p:txBody>
      </p:sp>
    </p:spTree>
    <p:extLst>
      <p:ext uri="{BB962C8B-B14F-4D97-AF65-F5344CB8AC3E}">
        <p14:creationId xmlns:p14="http://schemas.microsoft.com/office/powerpoint/2010/main" val="2560452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Obrázek 64">
            <a:extLst>
              <a:ext uri="{FF2B5EF4-FFF2-40B4-BE49-F238E27FC236}">
                <a16:creationId xmlns:a16="http://schemas.microsoft.com/office/drawing/2014/main" id="{2708907A-68F7-3A1A-BC08-C468BDAC2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922" y="0"/>
            <a:ext cx="9406156" cy="6858000"/>
          </a:xfrm>
          <a:prstGeom prst="rect">
            <a:avLst/>
          </a:prstGeom>
        </p:spPr>
      </p:pic>
      <p:pic>
        <p:nvPicPr>
          <p:cNvPr id="87" name="Obrázek 86">
            <a:extLst>
              <a:ext uri="{FF2B5EF4-FFF2-40B4-BE49-F238E27FC236}">
                <a16:creationId xmlns:a16="http://schemas.microsoft.com/office/drawing/2014/main" id="{A37EB94F-91E1-EABE-6E08-7207FB590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2182" y="4582740"/>
            <a:ext cx="4814835" cy="224895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8CF940DC-2C48-DC00-AD3D-A0AB5A2674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015" y="19001"/>
            <a:ext cx="3592601" cy="398754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3" name="Obrázek 52">
            <a:extLst>
              <a:ext uri="{FF2B5EF4-FFF2-40B4-BE49-F238E27FC236}">
                <a16:creationId xmlns:a16="http://schemas.microsoft.com/office/drawing/2014/main" id="{287BFC05-5006-ABF3-2C94-B6EA438DF0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83" y="19001"/>
            <a:ext cx="2891869" cy="272959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2F874C1E-2F9F-8B9D-F141-60A5C015FC02}"/>
              </a:ext>
            </a:extLst>
          </p:cNvPr>
          <p:cNvSpPr/>
          <p:nvPr/>
        </p:nvSpPr>
        <p:spPr>
          <a:xfrm>
            <a:off x="4407616" y="3735899"/>
            <a:ext cx="1538514" cy="650577"/>
          </a:xfrm>
          <a:prstGeom prst="rect">
            <a:avLst/>
          </a:prstGeom>
          <a:noFill/>
          <a:ln w="412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AFF2D98F-AD46-ADA4-2DAF-88C465680C31}"/>
              </a:ext>
            </a:extLst>
          </p:cNvPr>
          <p:cNvCxnSpPr>
            <a:cxnSpLocks/>
          </p:cNvCxnSpPr>
          <p:nvPr/>
        </p:nvCxnSpPr>
        <p:spPr>
          <a:xfrm flipV="1">
            <a:off x="6660369" y="-10235"/>
            <a:ext cx="1936494" cy="228549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A7E1630E-2421-1ECC-360A-6CE49053CD3A}"/>
              </a:ext>
            </a:extLst>
          </p:cNvPr>
          <p:cNvCxnSpPr>
            <a:cxnSpLocks/>
          </p:cNvCxnSpPr>
          <p:nvPr/>
        </p:nvCxnSpPr>
        <p:spPr>
          <a:xfrm>
            <a:off x="6675034" y="3693859"/>
            <a:ext cx="1873131" cy="31269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ACA7A42F-1843-1926-846B-68B115DC04D2}"/>
              </a:ext>
            </a:extLst>
          </p:cNvPr>
          <p:cNvCxnSpPr>
            <a:cxnSpLocks/>
          </p:cNvCxnSpPr>
          <p:nvPr/>
        </p:nvCxnSpPr>
        <p:spPr>
          <a:xfrm>
            <a:off x="5960795" y="3724428"/>
            <a:ext cx="1363274" cy="83089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BF9EFE7C-AA43-1864-12EA-2502B2F18950}"/>
              </a:ext>
            </a:extLst>
          </p:cNvPr>
          <p:cNvCxnSpPr>
            <a:cxnSpLocks/>
          </p:cNvCxnSpPr>
          <p:nvPr/>
        </p:nvCxnSpPr>
        <p:spPr>
          <a:xfrm>
            <a:off x="5946130" y="4386476"/>
            <a:ext cx="1406651" cy="245575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E6765C96-E7BE-A3B2-4F80-6703FC708562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3812060" y="5924994"/>
            <a:ext cx="1508548" cy="248233"/>
          </a:xfrm>
          <a:prstGeom prst="line">
            <a:avLst/>
          </a:prstGeom>
          <a:ln w="22225">
            <a:solidFill>
              <a:srgbClr val="0070C0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Obdélník 81">
            <a:extLst>
              <a:ext uri="{FF2B5EF4-FFF2-40B4-BE49-F238E27FC236}">
                <a16:creationId xmlns:a16="http://schemas.microsoft.com/office/drawing/2014/main" id="{1AFC0FC8-7273-444A-6812-A8F5F6785F96}"/>
              </a:ext>
            </a:extLst>
          </p:cNvPr>
          <p:cNvSpPr/>
          <p:nvPr/>
        </p:nvSpPr>
        <p:spPr>
          <a:xfrm>
            <a:off x="3753104" y="1983957"/>
            <a:ext cx="1326142" cy="1212667"/>
          </a:xfrm>
          <a:prstGeom prst="rect">
            <a:avLst/>
          </a:prstGeom>
          <a:noFill/>
          <a:ln w="412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0" name="Přímá spojnice 29">
            <a:extLst>
              <a:ext uri="{FF2B5EF4-FFF2-40B4-BE49-F238E27FC236}">
                <a16:creationId xmlns:a16="http://schemas.microsoft.com/office/drawing/2014/main" id="{AA16CD94-4DAE-6874-792B-5DCBD873F0D9}"/>
              </a:ext>
            </a:extLst>
          </p:cNvPr>
          <p:cNvCxnSpPr>
            <a:cxnSpLocks/>
          </p:cNvCxnSpPr>
          <p:nvPr/>
        </p:nvCxnSpPr>
        <p:spPr>
          <a:xfrm flipH="1" flipV="1">
            <a:off x="2906852" y="0"/>
            <a:ext cx="833629" cy="197560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>
            <a:extLst>
              <a:ext uri="{FF2B5EF4-FFF2-40B4-BE49-F238E27FC236}">
                <a16:creationId xmlns:a16="http://schemas.microsoft.com/office/drawing/2014/main" id="{4C0C570B-3ADB-1333-940E-A05225A452ED}"/>
              </a:ext>
            </a:extLst>
          </p:cNvPr>
          <p:cNvCxnSpPr>
            <a:cxnSpLocks/>
          </p:cNvCxnSpPr>
          <p:nvPr/>
        </p:nvCxnSpPr>
        <p:spPr>
          <a:xfrm flipH="1" flipV="1">
            <a:off x="2906852" y="2748592"/>
            <a:ext cx="833629" cy="44803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ovéPole 75">
            <a:extLst>
              <a:ext uri="{FF2B5EF4-FFF2-40B4-BE49-F238E27FC236}">
                <a16:creationId xmlns:a16="http://schemas.microsoft.com/office/drawing/2014/main" id="{BD54327B-A259-B7A2-9654-DD2F7C070422}"/>
              </a:ext>
            </a:extLst>
          </p:cNvPr>
          <p:cNvSpPr txBox="1"/>
          <p:nvPr/>
        </p:nvSpPr>
        <p:spPr>
          <a:xfrm>
            <a:off x="1321597" y="19001"/>
            <a:ext cx="1576998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/>
            </a:lvl1pPr>
          </a:lstStyle>
          <a:p>
            <a:r>
              <a:rPr lang="cs-CZ" dirty="0"/>
              <a:t>145 km</a:t>
            </a:r>
            <a:r>
              <a:rPr lang="cs-CZ" baseline="30000" dirty="0"/>
              <a:t>2</a:t>
            </a:r>
          </a:p>
        </p:txBody>
      </p:sp>
      <p:sp>
        <p:nvSpPr>
          <p:cNvPr id="78" name="TextovéPole 77">
            <a:extLst>
              <a:ext uri="{FF2B5EF4-FFF2-40B4-BE49-F238E27FC236}">
                <a16:creationId xmlns:a16="http://schemas.microsoft.com/office/drawing/2014/main" id="{A634B40E-4F0A-30E3-E2F7-644B82BC3341}"/>
              </a:ext>
            </a:extLst>
          </p:cNvPr>
          <p:cNvSpPr txBox="1"/>
          <p:nvPr/>
        </p:nvSpPr>
        <p:spPr>
          <a:xfrm>
            <a:off x="7362182" y="4574977"/>
            <a:ext cx="1473488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/>
            </a:lvl1pPr>
          </a:lstStyle>
          <a:p>
            <a:r>
              <a:rPr lang="cs-CZ" dirty="0"/>
              <a:t>50 km</a:t>
            </a:r>
            <a:r>
              <a:rPr lang="cs-CZ" baseline="30000" dirty="0"/>
              <a:t>2</a:t>
            </a: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AF91C646-7AAC-F8C4-7818-C54B7B813E63}"/>
              </a:ext>
            </a:extLst>
          </p:cNvPr>
          <p:cNvSpPr txBox="1"/>
          <p:nvPr/>
        </p:nvSpPr>
        <p:spPr>
          <a:xfrm>
            <a:off x="8572156" y="3430622"/>
            <a:ext cx="1628952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/>
            </a:lvl1pPr>
          </a:lstStyle>
          <a:p>
            <a:r>
              <a:rPr lang="cs-CZ" dirty="0"/>
              <a:t>224 km</a:t>
            </a:r>
            <a:r>
              <a:rPr lang="cs-CZ" baseline="30000" dirty="0"/>
              <a:t>2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D161DF1-6A45-1877-F0B1-F8482C79C6CD}"/>
              </a:ext>
            </a:extLst>
          </p:cNvPr>
          <p:cNvSpPr txBox="1"/>
          <p:nvPr/>
        </p:nvSpPr>
        <p:spPr>
          <a:xfrm>
            <a:off x="0" y="2732627"/>
            <a:ext cx="15833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/>
              <a:t>Mitteldeutche</a:t>
            </a:r>
            <a:endParaRPr lang="cs-CZ" sz="1600" baseline="30000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9CDF79A-FB29-707C-3690-2CA3D6A5A06F}"/>
              </a:ext>
            </a:extLst>
          </p:cNvPr>
          <p:cNvSpPr txBox="1"/>
          <p:nvPr/>
        </p:nvSpPr>
        <p:spPr>
          <a:xfrm>
            <a:off x="11288889" y="3972730"/>
            <a:ext cx="9642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/>
              <a:t>Lausitzer</a:t>
            </a:r>
            <a:endParaRPr lang="cs-CZ" sz="1600" baseline="30000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6AB00D6-15D6-B7B9-20B5-D3A3980CC92F}"/>
              </a:ext>
            </a:extLst>
          </p:cNvPr>
          <p:cNvSpPr txBox="1"/>
          <p:nvPr/>
        </p:nvSpPr>
        <p:spPr>
          <a:xfrm>
            <a:off x="2510660" y="6173227"/>
            <a:ext cx="2602799" cy="646331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Rybníky - Jihočeský kraj</a:t>
            </a:r>
          </a:p>
          <a:p>
            <a:r>
              <a:rPr lang="cs-CZ" b="1" dirty="0">
                <a:solidFill>
                  <a:srgbClr val="0070C0"/>
                </a:solidFill>
              </a:rPr>
              <a:t>225 km</a:t>
            </a:r>
            <a:r>
              <a:rPr lang="cs-CZ" b="1" baseline="30000" dirty="0">
                <a:solidFill>
                  <a:srgbClr val="0070C0"/>
                </a:solidFill>
              </a:rPr>
              <a:t>2</a:t>
            </a:r>
            <a:endParaRPr lang="cs-CZ" baseline="30000" dirty="0">
              <a:solidFill>
                <a:srgbClr val="0070C0"/>
              </a:solidFill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D239DD8E-E4BC-600E-8C35-AEA5E099DA95}"/>
              </a:ext>
            </a:extLst>
          </p:cNvPr>
          <p:cNvSpPr txBox="1"/>
          <p:nvPr/>
        </p:nvSpPr>
        <p:spPr>
          <a:xfrm>
            <a:off x="9512025" y="4218700"/>
            <a:ext cx="27167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/>
              <a:t>Mostecká a Sokolovská pánev</a:t>
            </a:r>
            <a:endParaRPr lang="cs-CZ" sz="1600" baseline="30000" dirty="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DD2E6350-2233-7671-201D-FF3EB6A84A10}"/>
              </a:ext>
            </a:extLst>
          </p:cNvPr>
          <p:cNvSpPr txBox="1"/>
          <p:nvPr/>
        </p:nvSpPr>
        <p:spPr>
          <a:xfrm>
            <a:off x="4709627" y="933006"/>
            <a:ext cx="8411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FF0000"/>
                </a:solidFill>
              </a:rPr>
              <a:t>BERLÍN</a:t>
            </a:r>
            <a:endParaRPr lang="cs-CZ" sz="1600" baseline="30000" dirty="0">
              <a:solidFill>
                <a:srgbClr val="FF0000"/>
              </a:solidFill>
            </a:endParaRPr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8E9FF621-3A7A-4C68-D16E-FC71B72C1FDF}"/>
              </a:ext>
            </a:extLst>
          </p:cNvPr>
          <p:cNvCxnSpPr>
            <a:cxnSpLocks/>
          </p:cNvCxnSpPr>
          <p:nvPr/>
        </p:nvCxnSpPr>
        <p:spPr>
          <a:xfrm flipV="1">
            <a:off x="9760198" y="2643802"/>
            <a:ext cx="760255" cy="503018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85A0CA20-A0A3-6BED-D7F3-FE1AAD6E9844}"/>
              </a:ext>
            </a:extLst>
          </p:cNvPr>
          <p:cNvCxnSpPr>
            <a:cxnSpLocks/>
          </p:cNvCxnSpPr>
          <p:nvPr/>
        </p:nvCxnSpPr>
        <p:spPr>
          <a:xfrm flipV="1">
            <a:off x="5757064" y="3266801"/>
            <a:ext cx="307610" cy="18798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se šipkou 45">
            <a:extLst>
              <a:ext uri="{FF2B5EF4-FFF2-40B4-BE49-F238E27FC236}">
                <a16:creationId xmlns:a16="http://schemas.microsoft.com/office/drawing/2014/main" id="{959F85EE-6A20-B100-5A1B-36662160D325}"/>
              </a:ext>
            </a:extLst>
          </p:cNvPr>
          <p:cNvCxnSpPr>
            <a:cxnSpLocks/>
          </p:cNvCxnSpPr>
          <p:nvPr/>
        </p:nvCxnSpPr>
        <p:spPr>
          <a:xfrm flipV="1">
            <a:off x="9889074" y="5972174"/>
            <a:ext cx="0" cy="84079"/>
          </a:xfrm>
          <a:prstGeom prst="straightConnector1">
            <a:avLst/>
          </a:prstGeom>
          <a:ln w="1905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Skupina 56">
            <a:extLst>
              <a:ext uri="{FF2B5EF4-FFF2-40B4-BE49-F238E27FC236}">
                <a16:creationId xmlns:a16="http://schemas.microsoft.com/office/drawing/2014/main" id="{4E4B6F2A-A909-DBE0-5CE4-4283595763B9}"/>
              </a:ext>
            </a:extLst>
          </p:cNvPr>
          <p:cNvGrpSpPr/>
          <p:nvPr/>
        </p:nvGrpSpPr>
        <p:grpSpPr>
          <a:xfrm>
            <a:off x="6794088" y="1021625"/>
            <a:ext cx="1367705" cy="837863"/>
            <a:chOff x="7099212" y="1173857"/>
            <a:chExt cx="1367705" cy="837863"/>
          </a:xfrm>
        </p:grpSpPr>
        <p:pic>
          <p:nvPicPr>
            <p:cNvPr id="50" name="Obrázek 49">
              <a:extLst>
                <a:ext uri="{FF2B5EF4-FFF2-40B4-BE49-F238E27FC236}">
                  <a16:creationId xmlns:a16="http://schemas.microsoft.com/office/drawing/2014/main" id="{45562B50-239B-4DE8-C17F-C25F62ED3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3021" t="13735" r="28227" b="26079"/>
            <a:stretch/>
          </p:blipFill>
          <p:spPr>
            <a:xfrm>
              <a:off x="7099212" y="1224591"/>
              <a:ext cx="1312964" cy="787129"/>
            </a:xfrm>
            <a:prstGeom prst="rect">
              <a:avLst/>
            </a:prstGeom>
            <a:ln w="12700">
              <a:solidFill>
                <a:srgbClr val="00B050"/>
              </a:solidFill>
            </a:ln>
          </p:spPr>
        </p:pic>
        <p:sp>
          <p:nvSpPr>
            <p:cNvPr id="51" name="TextovéPole 50">
              <a:extLst>
                <a:ext uri="{FF2B5EF4-FFF2-40B4-BE49-F238E27FC236}">
                  <a16:creationId xmlns:a16="http://schemas.microsoft.com/office/drawing/2014/main" id="{03EF1C5C-687C-A248-7A9C-5CDA59373D6A}"/>
                </a:ext>
              </a:extLst>
            </p:cNvPr>
            <p:cNvSpPr txBox="1"/>
            <p:nvPr/>
          </p:nvSpPr>
          <p:spPr>
            <a:xfrm>
              <a:off x="7368476" y="1173857"/>
              <a:ext cx="109844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s-CZ" sz="1600" b="1" dirty="0">
                  <a:solidFill>
                    <a:srgbClr val="00B050"/>
                  </a:solidFill>
                </a:rPr>
                <a:t>Spreewald</a:t>
              </a:r>
              <a:endParaRPr lang="cs-CZ" sz="1600" baseline="30000" dirty="0">
                <a:solidFill>
                  <a:srgbClr val="00B050"/>
                </a:solidFill>
              </a:endParaRPr>
            </a:p>
          </p:txBody>
        </p:sp>
      </p:grpSp>
      <p:cxnSp>
        <p:nvCxnSpPr>
          <p:cNvPr id="52" name="Přímá spojnice 51">
            <a:extLst>
              <a:ext uri="{FF2B5EF4-FFF2-40B4-BE49-F238E27FC236}">
                <a16:creationId xmlns:a16="http://schemas.microsoft.com/office/drawing/2014/main" id="{39799137-8303-A09A-AA31-7E0EB417C6CA}"/>
              </a:ext>
            </a:extLst>
          </p:cNvPr>
          <p:cNvCxnSpPr>
            <a:cxnSpLocks/>
            <a:stCxn id="50" idx="1"/>
          </p:cNvCxnSpPr>
          <p:nvPr/>
        </p:nvCxnSpPr>
        <p:spPr>
          <a:xfrm flipH="1">
            <a:off x="6192779" y="1465924"/>
            <a:ext cx="601309" cy="701465"/>
          </a:xfrm>
          <a:prstGeom prst="line">
            <a:avLst/>
          </a:prstGeom>
          <a:ln w="22225">
            <a:solidFill>
              <a:srgbClr val="00B050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Vývojový diagram: sloučení 74">
            <a:extLst>
              <a:ext uri="{FF2B5EF4-FFF2-40B4-BE49-F238E27FC236}">
                <a16:creationId xmlns:a16="http://schemas.microsoft.com/office/drawing/2014/main" id="{8DDEA386-5C5A-9C22-F916-1DBC6A6D831C}"/>
              </a:ext>
            </a:extLst>
          </p:cNvPr>
          <p:cNvSpPr/>
          <p:nvPr/>
        </p:nvSpPr>
        <p:spPr>
          <a:xfrm>
            <a:off x="857151" y="3469286"/>
            <a:ext cx="2812375" cy="3362623"/>
          </a:xfrm>
          <a:prstGeom prst="flowChartMerge">
            <a:avLst/>
          </a:prstGeom>
          <a:solidFill>
            <a:srgbClr val="00B0F0">
              <a:alpha val="31000"/>
            </a:srgbClr>
          </a:solidFill>
        </p:spPr>
        <p:txBody>
          <a:bodyPr vert="horz" wrap="square" anchor="ctr" anchorCtr="0">
            <a:spAutoFit/>
          </a:bodyPr>
          <a:lstStyle/>
          <a:p>
            <a:pPr algn="ctr"/>
            <a:endParaRPr lang="cs-CZ" sz="400" b="1" dirty="0"/>
          </a:p>
          <a:p>
            <a:pPr algn="ctr"/>
            <a:r>
              <a:rPr lang="cs-CZ" sz="2400" b="1" dirty="0"/>
              <a:t>V</a:t>
            </a:r>
            <a:r>
              <a:rPr lang="cs-CZ" sz="2400" b="1" baseline="-25000" dirty="0"/>
              <a:t>z</a:t>
            </a:r>
            <a:r>
              <a:rPr lang="cs-CZ" sz="2400" b="1" dirty="0"/>
              <a:t> = 2.0 </a:t>
            </a:r>
            <a:r>
              <a:rPr lang="cs-CZ" b="1" dirty="0"/>
              <a:t>mld.m</a:t>
            </a:r>
            <a:r>
              <a:rPr lang="cs-CZ" b="1" baseline="30000" dirty="0"/>
              <a:t>3</a:t>
            </a:r>
          </a:p>
          <a:p>
            <a:pPr algn="ctr"/>
            <a:r>
              <a:rPr lang="cs-CZ" sz="2000" b="1" dirty="0">
                <a:solidFill>
                  <a:srgbClr val="FF0000"/>
                </a:solidFill>
              </a:rPr>
              <a:t>+</a:t>
            </a:r>
          </a:p>
          <a:p>
            <a:pPr algn="ctr"/>
            <a:r>
              <a:rPr lang="cs-CZ" sz="2000" b="1" dirty="0">
                <a:solidFill>
                  <a:srgbClr val="FF0000"/>
                </a:solidFill>
              </a:rPr>
              <a:t>0.1 </a:t>
            </a:r>
          </a:p>
          <a:p>
            <a:pPr algn="ctr"/>
            <a:r>
              <a:rPr lang="cs-CZ" b="1" dirty="0">
                <a:solidFill>
                  <a:srgbClr val="FF0000"/>
                </a:solidFill>
              </a:rPr>
              <a:t>mld.m</a:t>
            </a:r>
            <a:r>
              <a:rPr lang="cs-CZ" b="1" baseline="30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9" name="Vývojový diagram: sloučení 78">
            <a:extLst>
              <a:ext uri="{FF2B5EF4-FFF2-40B4-BE49-F238E27FC236}">
                <a16:creationId xmlns:a16="http://schemas.microsoft.com/office/drawing/2014/main" id="{4D0CFEAA-C376-BACF-AE34-216DD13B7C21}"/>
              </a:ext>
            </a:extLst>
          </p:cNvPr>
          <p:cNvSpPr/>
          <p:nvPr/>
        </p:nvSpPr>
        <p:spPr>
          <a:xfrm>
            <a:off x="6782082" y="2179596"/>
            <a:ext cx="1766083" cy="1487706"/>
          </a:xfrm>
          <a:prstGeom prst="flowChartMerge">
            <a:avLst/>
          </a:prstGeom>
          <a:solidFill>
            <a:srgbClr val="00B0F0">
              <a:alpha val="31000"/>
            </a:srgbClr>
          </a:solidFill>
        </p:spPr>
        <p:txBody>
          <a:bodyPr wrap="square" anchor="ctr" anchorCtr="0">
            <a:spAutoFit/>
          </a:bodyPr>
          <a:lstStyle/>
          <a:p>
            <a:pPr algn="ctr"/>
            <a:r>
              <a:rPr lang="cs-CZ" b="1" dirty="0"/>
              <a:t>V</a:t>
            </a:r>
            <a:r>
              <a:rPr lang="cs-CZ" b="1" baseline="-25000" dirty="0"/>
              <a:t>z</a:t>
            </a:r>
            <a:r>
              <a:rPr lang="cs-CZ" b="1" dirty="0"/>
              <a:t> = 0.2 mld.m</a:t>
            </a:r>
            <a:r>
              <a:rPr lang="cs-CZ" b="1" baseline="30000" dirty="0"/>
              <a:t>3</a:t>
            </a:r>
          </a:p>
          <a:p>
            <a:pPr algn="ctr"/>
            <a:endParaRPr lang="cs-CZ" sz="1000" baseline="30000" dirty="0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BADD0330-253E-4C02-B3A7-BAA490DB46F4}"/>
              </a:ext>
            </a:extLst>
          </p:cNvPr>
          <p:cNvSpPr/>
          <p:nvPr/>
        </p:nvSpPr>
        <p:spPr>
          <a:xfrm>
            <a:off x="5816339" y="2158738"/>
            <a:ext cx="363016" cy="23308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CC6FCA93-DCA0-38F0-4850-54F3AA3256C1}"/>
              </a:ext>
            </a:extLst>
          </p:cNvPr>
          <p:cNvSpPr/>
          <p:nvPr/>
        </p:nvSpPr>
        <p:spPr>
          <a:xfrm>
            <a:off x="5435772" y="2280061"/>
            <a:ext cx="1224597" cy="1397268"/>
          </a:xfrm>
          <a:prstGeom prst="rect">
            <a:avLst/>
          </a:prstGeom>
          <a:noFill/>
          <a:ln w="412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279550A-2163-D2F8-D0C0-B277B9594FEA}"/>
              </a:ext>
            </a:extLst>
          </p:cNvPr>
          <p:cNvSpPr txBox="1"/>
          <p:nvPr/>
        </p:nvSpPr>
        <p:spPr>
          <a:xfrm>
            <a:off x="1666204" y="5201975"/>
            <a:ext cx="1240648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/>
              <a:t>LABE</a:t>
            </a:r>
          </a:p>
          <a:p>
            <a:pPr algn="ctr"/>
            <a:r>
              <a:rPr lang="cs-CZ" sz="2800" b="1" baseline="30000" dirty="0"/>
              <a:t>ČR</a:t>
            </a:r>
            <a:endParaRPr lang="cs-CZ" sz="2800" baseline="300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AA09217-81F8-38FF-A9A2-8D0781FAC46A}"/>
              </a:ext>
            </a:extLst>
          </p:cNvPr>
          <p:cNvSpPr txBox="1"/>
          <p:nvPr/>
        </p:nvSpPr>
        <p:spPr>
          <a:xfrm>
            <a:off x="7127545" y="2719066"/>
            <a:ext cx="10751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/>
              <a:t>Spree</a:t>
            </a:r>
            <a:endParaRPr lang="cs-CZ" sz="2800" baseline="30000" dirty="0"/>
          </a:p>
        </p:txBody>
      </p:sp>
      <p:sp>
        <p:nvSpPr>
          <p:cNvPr id="4" name="Volný tvar: obrazec 3">
            <a:extLst>
              <a:ext uri="{FF2B5EF4-FFF2-40B4-BE49-F238E27FC236}">
                <a16:creationId xmlns:a16="http://schemas.microsoft.com/office/drawing/2014/main" id="{22DF538C-8D71-D086-6B0D-1A4A4705301A}"/>
              </a:ext>
            </a:extLst>
          </p:cNvPr>
          <p:cNvSpPr/>
          <p:nvPr/>
        </p:nvSpPr>
        <p:spPr>
          <a:xfrm>
            <a:off x="5780915" y="1557707"/>
            <a:ext cx="450400" cy="1920785"/>
          </a:xfrm>
          <a:custGeom>
            <a:avLst/>
            <a:gdLst>
              <a:gd name="connsiteX0" fmla="*/ 810705 w 839292"/>
              <a:gd name="connsiteY0" fmla="*/ 2139885 h 2139885"/>
              <a:gd name="connsiteX1" fmla="*/ 782425 w 839292"/>
              <a:gd name="connsiteY1" fmla="*/ 2083324 h 2139885"/>
              <a:gd name="connsiteX2" fmla="*/ 735290 w 839292"/>
              <a:gd name="connsiteY2" fmla="*/ 2064470 h 2139885"/>
              <a:gd name="connsiteX3" fmla="*/ 707010 w 839292"/>
              <a:gd name="connsiteY3" fmla="*/ 2064470 h 2139885"/>
              <a:gd name="connsiteX4" fmla="*/ 688156 w 839292"/>
              <a:gd name="connsiteY4" fmla="*/ 2036190 h 2139885"/>
              <a:gd name="connsiteX5" fmla="*/ 688156 w 839292"/>
              <a:gd name="connsiteY5" fmla="*/ 1998483 h 2139885"/>
              <a:gd name="connsiteX6" fmla="*/ 716437 w 839292"/>
              <a:gd name="connsiteY6" fmla="*/ 1970202 h 2139885"/>
              <a:gd name="connsiteX7" fmla="*/ 669303 w 839292"/>
              <a:gd name="connsiteY7" fmla="*/ 1913641 h 2139885"/>
              <a:gd name="connsiteX8" fmla="*/ 697583 w 839292"/>
              <a:gd name="connsiteY8" fmla="*/ 1838227 h 2139885"/>
              <a:gd name="connsiteX9" fmla="*/ 754144 w 839292"/>
              <a:gd name="connsiteY9" fmla="*/ 1791093 h 2139885"/>
              <a:gd name="connsiteX10" fmla="*/ 810705 w 839292"/>
              <a:gd name="connsiteY10" fmla="*/ 1772239 h 2139885"/>
              <a:gd name="connsiteX11" fmla="*/ 810705 w 839292"/>
              <a:gd name="connsiteY11" fmla="*/ 1734532 h 2139885"/>
              <a:gd name="connsiteX12" fmla="*/ 810705 w 839292"/>
              <a:gd name="connsiteY12" fmla="*/ 1677971 h 2139885"/>
              <a:gd name="connsiteX13" fmla="*/ 801278 w 839292"/>
              <a:gd name="connsiteY13" fmla="*/ 1640264 h 2139885"/>
              <a:gd name="connsiteX14" fmla="*/ 801278 w 839292"/>
              <a:gd name="connsiteY14" fmla="*/ 1611984 h 2139885"/>
              <a:gd name="connsiteX15" fmla="*/ 838985 w 839292"/>
              <a:gd name="connsiteY15" fmla="*/ 1593130 h 2139885"/>
              <a:gd name="connsiteX16" fmla="*/ 820132 w 839292"/>
              <a:gd name="connsiteY16" fmla="*/ 1527142 h 2139885"/>
              <a:gd name="connsiteX17" fmla="*/ 791851 w 839292"/>
              <a:gd name="connsiteY17" fmla="*/ 1508289 h 2139885"/>
              <a:gd name="connsiteX18" fmla="*/ 754144 w 839292"/>
              <a:gd name="connsiteY18" fmla="*/ 1461155 h 2139885"/>
              <a:gd name="connsiteX19" fmla="*/ 735290 w 839292"/>
              <a:gd name="connsiteY19" fmla="*/ 1385740 h 2139885"/>
              <a:gd name="connsiteX20" fmla="*/ 763571 w 839292"/>
              <a:gd name="connsiteY20" fmla="*/ 1319753 h 2139885"/>
              <a:gd name="connsiteX21" fmla="*/ 772998 w 839292"/>
              <a:gd name="connsiteY21" fmla="*/ 1234912 h 2139885"/>
              <a:gd name="connsiteX22" fmla="*/ 744717 w 839292"/>
              <a:gd name="connsiteY22" fmla="*/ 1168924 h 2139885"/>
              <a:gd name="connsiteX23" fmla="*/ 744717 w 839292"/>
              <a:gd name="connsiteY23" fmla="*/ 1131217 h 2139885"/>
              <a:gd name="connsiteX24" fmla="*/ 763571 w 839292"/>
              <a:gd name="connsiteY24" fmla="*/ 1074656 h 2139885"/>
              <a:gd name="connsiteX25" fmla="*/ 763571 w 839292"/>
              <a:gd name="connsiteY25" fmla="*/ 1036949 h 2139885"/>
              <a:gd name="connsiteX26" fmla="*/ 763571 w 839292"/>
              <a:gd name="connsiteY26" fmla="*/ 1008668 h 2139885"/>
              <a:gd name="connsiteX27" fmla="*/ 669303 w 839292"/>
              <a:gd name="connsiteY27" fmla="*/ 1008668 h 2139885"/>
              <a:gd name="connsiteX28" fmla="*/ 565608 w 839292"/>
              <a:gd name="connsiteY28" fmla="*/ 989815 h 2139885"/>
              <a:gd name="connsiteX29" fmla="*/ 518474 w 839292"/>
              <a:gd name="connsiteY29" fmla="*/ 989815 h 2139885"/>
              <a:gd name="connsiteX30" fmla="*/ 452486 w 839292"/>
              <a:gd name="connsiteY30" fmla="*/ 914400 h 2139885"/>
              <a:gd name="connsiteX31" fmla="*/ 414779 w 839292"/>
              <a:gd name="connsiteY31" fmla="*/ 848413 h 2139885"/>
              <a:gd name="connsiteX32" fmla="*/ 405352 w 839292"/>
              <a:gd name="connsiteY32" fmla="*/ 735291 h 2139885"/>
              <a:gd name="connsiteX33" fmla="*/ 433633 w 839292"/>
              <a:gd name="connsiteY33" fmla="*/ 697584 h 2139885"/>
              <a:gd name="connsiteX34" fmla="*/ 433633 w 839292"/>
              <a:gd name="connsiteY34" fmla="*/ 622169 h 2139885"/>
              <a:gd name="connsiteX35" fmla="*/ 480767 w 839292"/>
              <a:gd name="connsiteY35" fmla="*/ 622169 h 2139885"/>
              <a:gd name="connsiteX36" fmla="*/ 641022 w 839292"/>
              <a:gd name="connsiteY36" fmla="*/ 650450 h 2139885"/>
              <a:gd name="connsiteX37" fmla="*/ 688156 w 839292"/>
              <a:gd name="connsiteY37" fmla="*/ 678730 h 2139885"/>
              <a:gd name="connsiteX38" fmla="*/ 716437 w 839292"/>
              <a:gd name="connsiteY38" fmla="*/ 612742 h 2139885"/>
              <a:gd name="connsiteX39" fmla="*/ 763571 w 839292"/>
              <a:gd name="connsiteY39" fmla="*/ 556182 h 2139885"/>
              <a:gd name="connsiteX40" fmla="*/ 763571 w 839292"/>
              <a:gd name="connsiteY40" fmla="*/ 499621 h 2139885"/>
              <a:gd name="connsiteX41" fmla="*/ 791851 w 839292"/>
              <a:gd name="connsiteY41" fmla="*/ 414780 h 2139885"/>
              <a:gd name="connsiteX42" fmla="*/ 744717 w 839292"/>
              <a:gd name="connsiteY42" fmla="*/ 414780 h 2139885"/>
              <a:gd name="connsiteX43" fmla="*/ 688156 w 839292"/>
              <a:gd name="connsiteY43" fmla="*/ 348792 h 2139885"/>
              <a:gd name="connsiteX44" fmla="*/ 622169 w 839292"/>
              <a:gd name="connsiteY44" fmla="*/ 339365 h 2139885"/>
              <a:gd name="connsiteX45" fmla="*/ 584462 w 839292"/>
              <a:gd name="connsiteY45" fmla="*/ 311085 h 2139885"/>
              <a:gd name="connsiteX46" fmla="*/ 527901 w 839292"/>
              <a:gd name="connsiteY46" fmla="*/ 254524 h 2139885"/>
              <a:gd name="connsiteX47" fmla="*/ 443060 w 839292"/>
              <a:gd name="connsiteY47" fmla="*/ 292231 h 2139885"/>
              <a:gd name="connsiteX48" fmla="*/ 386499 w 839292"/>
              <a:gd name="connsiteY48" fmla="*/ 226243 h 2139885"/>
              <a:gd name="connsiteX49" fmla="*/ 358218 w 839292"/>
              <a:gd name="connsiteY49" fmla="*/ 197963 h 2139885"/>
              <a:gd name="connsiteX50" fmla="*/ 320511 w 839292"/>
              <a:gd name="connsiteY50" fmla="*/ 169683 h 2139885"/>
              <a:gd name="connsiteX51" fmla="*/ 226243 w 839292"/>
              <a:gd name="connsiteY51" fmla="*/ 131975 h 2139885"/>
              <a:gd name="connsiteX52" fmla="*/ 207389 w 839292"/>
              <a:gd name="connsiteY52" fmla="*/ 103695 h 2139885"/>
              <a:gd name="connsiteX53" fmla="*/ 179109 w 839292"/>
              <a:gd name="connsiteY53" fmla="*/ 75415 h 2139885"/>
              <a:gd name="connsiteX54" fmla="*/ 122548 w 839292"/>
              <a:gd name="connsiteY54" fmla="*/ 56561 h 2139885"/>
              <a:gd name="connsiteX55" fmla="*/ 75414 w 839292"/>
              <a:gd name="connsiteY55" fmla="*/ 9427 h 2139885"/>
              <a:gd name="connsiteX56" fmla="*/ 0 w 839292"/>
              <a:gd name="connsiteY56" fmla="*/ 0 h 2139885"/>
              <a:gd name="connsiteX0" fmla="*/ 810705 w 839292"/>
              <a:gd name="connsiteY0" fmla="*/ 2139885 h 2139885"/>
              <a:gd name="connsiteX1" fmla="*/ 782425 w 839292"/>
              <a:gd name="connsiteY1" fmla="*/ 2083324 h 2139885"/>
              <a:gd name="connsiteX2" fmla="*/ 735290 w 839292"/>
              <a:gd name="connsiteY2" fmla="*/ 2064470 h 2139885"/>
              <a:gd name="connsiteX3" fmla="*/ 707010 w 839292"/>
              <a:gd name="connsiteY3" fmla="*/ 2064470 h 2139885"/>
              <a:gd name="connsiteX4" fmla="*/ 688156 w 839292"/>
              <a:gd name="connsiteY4" fmla="*/ 2036190 h 2139885"/>
              <a:gd name="connsiteX5" fmla="*/ 688156 w 839292"/>
              <a:gd name="connsiteY5" fmla="*/ 1998483 h 2139885"/>
              <a:gd name="connsiteX6" fmla="*/ 716437 w 839292"/>
              <a:gd name="connsiteY6" fmla="*/ 1970202 h 2139885"/>
              <a:gd name="connsiteX7" fmla="*/ 669303 w 839292"/>
              <a:gd name="connsiteY7" fmla="*/ 1913641 h 2139885"/>
              <a:gd name="connsiteX8" fmla="*/ 697583 w 839292"/>
              <a:gd name="connsiteY8" fmla="*/ 1838227 h 2139885"/>
              <a:gd name="connsiteX9" fmla="*/ 775575 w 839292"/>
              <a:gd name="connsiteY9" fmla="*/ 1802999 h 2139885"/>
              <a:gd name="connsiteX10" fmla="*/ 810705 w 839292"/>
              <a:gd name="connsiteY10" fmla="*/ 1772239 h 2139885"/>
              <a:gd name="connsiteX11" fmla="*/ 810705 w 839292"/>
              <a:gd name="connsiteY11" fmla="*/ 1734532 h 2139885"/>
              <a:gd name="connsiteX12" fmla="*/ 810705 w 839292"/>
              <a:gd name="connsiteY12" fmla="*/ 1677971 h 2139885"/>
              <a:gd name="connsiteX13" fmla="*/ 801278 w 839292"/>
              <a:gd name="connsiteY13" fmla="*/ 1640264 h 2139885"/>
              <a:gd name="connsiteX14" fmla="*/ 801278 w 839292"/>
              <a:gd name="connsiteY14" fmla="*/ 1611984 h 2139885"/>
              <a:gd name="connsiteX15" fmla="*/ 838985 w 839292"/>
              <a:gd name="connsiteY15" fmla="*/ 1593130 h 2139885"/>
              <a:gd name="connsiteX16" fmla="*/ 820132 w 839292"/>
              <a:gd name="connsiteY16" fmla="*/ 1527142 h 2139885"/>
              <a:gd name="connsiteX17" fmla="*/ 791851 w 839292"/>
              <a:gd name="connsiteY17" fmla="*/ 1508289 h 2139885"/>
              <a:gd name="connsiteX18" fmla="*/ 754144 w 839292"/>
              <a:gd name="connsiteY18" fmla="*/ 1461155 h 2139885"/>
              <a:gd name="connsiteX19" fmla="*/ 735290 w 839292"/>
              <a:gd name="connsiteY19" fmla="*/ 1385740 h 2139885"/>
              <a:gd name="connsiteX20" fmla="*/ 763571 w 839292"/>
              <a:gd name="connsiteY20" fmla="*/ 1319753 h 2139885"/>
              <a:gd name="connsiteX21" fmla="*/ 772998 w 839292"/>
              <a:gd name="connsiteY21" fmla="*/ 1234912 h 2139885"/>
              <a:gd name="connsiteX22" fmla="*/ 744717 w 839292"/>
              <a:gd name="connsiteY22" fmla="*/ 1168924 h 2139885"/>
              <a:gd name="connsiteX23" fmla="*/ 744717 w 839292"/>
              <a:gd name="connsiteY23" fmla="*/ 1131217 h 2139885"/>
              <a:gd name="connsiteX24" fmla="*/ 763571 w 839292"/>
              <a:gd name="connsiteY24" fmla="*/ 1074656 h 2139885"/>
              <a:gd name="connsiteX25" fmla="*/ 763571 w 839292"/>
              <a:gd name="connsiteY25" fmla="*/ 1036949 h 2139885"/>
              <a:gd name="connsiteX26" fmla="*/ 763571 w 839292"/>
              <a:gd name="connsiteY26" fmla="*/ 1008668 h 2139885"/>
              <a:gd name="connsiteX27" fmla="*/ 669303 w 839292"/>
              <a:gd name="connsiteY27" fmla="*/ 1008668 h 2139885"/>
              <a:gd name="connsiteX28" fmla="*/ 565608 w 839292"/>
              <a:gd name="connsiteY28" fmla="*/ 989815 h 2139885"/>
              <a:gd name="connsiteX29" fmla="*/ 518474 w 839292"/>
              <a:gd name="connsiteY29" fmla="*/ 989815 h 2139885"/>
              <a:gd name="connsiteX30" fmla="*/ 452486 w 839292"/>
              <a:gd name="connsiteY30" fmla="*/ 914400 h 2139885"/>
              <a:gd name="connsiteX31" fmla="*/ 414779 w 839292"/>
              <a:gd name="connsiteY31" fmla="*/ 848413 h 2139885"/>
              <a:gd name="connsiteX32" fmla="*/ 405352 w 839292"/>
              <a:gd name="connsiteY32" fmla="*/ 735291 h 2139885"/>
              <a:gd name="connsiteX33" fmla="*/ 433633 w 839292"/>
              <a:gd name="connsiteY33" fmla="*/ 697584 h 2139885"/>
              <a:gd name="connsiteX34" fmla="*/ 433633 w 839292"/>
              <a:gd name="connsiteY34" fmla="*/ 622169 h 2139885"/>
              <a:gd name="connsiteX35" fmla="*/ 480767 w 839292"/>
              <a:gd name="connsiteY35" fmla="*/ 622169 h 2139885"/>
              <a:gd name="connsiteX36" fmla="*/ 641022 w 839292"/>
              <a:gd name="connsiteY36" fmla="*/ 650450 h 2139885"/>
              <a:gd name="connsiteX37" fmla="*/ 688156 w 839292"/>
              <a:gd name="connsiteY37" fmla="*/ 678730 h 2139885"/>
              <a:gd name="connsiteX38" fmla="*/ 716437 w 839292"/>
              <a:gd name="connsiteY38" fmla="*/ 612742 h 2139885"/>
              <a:gd name="connsiteX39" fmla="*/ 763571 w 839292"/>
              <a:gd name="connsiteY39" fmla="*/ 556182 h 2139885"/>
              <a:gd name="connsiteX40" fmla="*/ 763571 w 839292"/>
              <a:gd name="connsiteY40" fmla="*/ 499621 h 2139885"/>
              <a:gd name="connsiteX41" fmla="*/ 791851 w 839292"/>
              <a:gd name="connsiteY41" fmla="*/ 414780 h 2139885"/>
              <a:gd name="connsiteX42" fmla="*/ 744717 w 839292"/>
              <a:gd name="connsiteY42" fmla="*/ 414780 h 2139885"/>
              <a:gd name="connsiteX43" fmla="*/ 688156 w 839292"/>
              <a:gd name="connsiteY43" fmla="*/ 348792 h 2139885"/>
              <a:gd name="connsiteX44" fmla="*/ 622169 w 839292"/>
              <a:gd name="connsiteY44" fmla="*/ 339365 h 2139885"/>
              <a:gd name="connsiteX45" fmla="*/ 584462 w 839292"/>
              <a:gd name="connsiteY45" fmla="*/ 311085 h 2139885"/>
              <a:gd name="connsiteX46" fmla="*/ 527901 w 839292"/>
              <a:gd name="connsiteY46" fmla="*/ 254524 h 2139885"/>
              <a:gd name="connsiteX47" fmla="*/ 443060 w 839292"/>
              <a:gd name="connsiteY47" fmla="*/ 292231 h 2139885"/>
              <a:gd name="connsiteX48" fmla="*/ 386499 w 839292"/>
              <a:gd name="connsiteY48" fmla="*/ 226243 h 2139885"/>
              <a:gd name="connsiteX49" fmla="*/ 358218 w 839292"/>
              <a:gd name="connsiteY49" fmla="*/ 197963 h 2139885"/>
              <a:gd name="connsiteX50" fmla="*/ 320511 w 839292"/>
              <a:gd name="connsiteY50" fmla="*/ 169683 h 2139885"/>
              <a:gd name="connsiteX51" fmla="*/ 226243 w 839292"/>
              <a:gd name="connsiteY51" fmla="*/ 131975 h 2139885"/>
              <a:gd name="connsiteX52" fmla="*/ 207389 w 839292"/>
              <a:gd name="connsiteY52" fmla="*/ 103695 h 2139885"/>
              <a:gd name="connsiteX53" fmla="*/ 179109 w 839292"/>
              <a:gd name="connsiteY53" fmla="*/ 75415 h 2139885"/>
              <a:gd name="connsiteX54" fmla="*/ 122548 w 839292"/>
              <a:gd name="connsiteY54" fmla="*/ 56561 h 2139885"/>
              <a:gd name="connsiteX55" fmla="*/ 75414 w 839292"/>
              <a:gd name="connsiteY55" fmla="*/ 9427 h 2139885"/>
              <a:gd name="connsiteX56" fmla="*/ 0 w 839292"/>
              <a:gd name="connsiteY56" fmla="*/ 0 h 2139885"/>
              <a:gd name="connsiteX0" fmla="*/ 810705 w 839292"/>
              <a:gd name="connsiteY0" fmla="*/ 2139885 h 2139885"/>
              <a:gd name="connsiteX1" fmla="*/ 782425 w 839292"/>
              <a:gd name="connsiteY1" fmla="*/ 2083324 h 2139885"/>
              <a:gd name="connsiteX2" fmla="*/ 735290 w 839292"/>
              <a:gd name="connsiteY2" fmla="*/ 2064470 h 2139885"/>
              <a:gd name="connsiteX3" fmla="*/ 707010 w 839292"/>
              <a:gd name="connsiteY3" fmla="*/ 2064470 h 2139885"/>
              <a:gd name="connsiteX4" fmla="*/ 688156 w 839292"/>
              <a:gd name="connsiteY4" fmla="*/ 2036190 h 2139885"/>
              <a:gd name="connsiteX5" fmla="*/ 688156 w 839292"/>
              <a:gd name="connsiteY5" fmla="*/ 1998483 h 2139885"/>
              <a:gd name="connsiteX6" fmla="*/ 716437 w 839292"/>
              <a:gd name="connsiteY6" fmla="*/ 1970202 h 2139885"/>
              <a:gd name="connsiteX7" fmla="*/ 669303 w 839292"/>
              <a:gd name="connsiteY7" fmla="*/ 1913641 h 2139885"/>
              <a:gd name="connsiteX8" fmla="*/ 711870 w 839292"/>
              <a:gd name="connsiteY8" fmla="*/ 1854895 h 2139885"/>
              <a:gd name="connsiteX9" fmla="*/ 775575 w 839292"/>
              <a:gd name="connsiteY9" fmla="*/ 1802999 h 2139885"/>
              <a:gd name="connsiteX10" fmla="*/ 810705 w 839292"/>
              <a:gd name="connsiteY10" fmla="*/ 1772239 h 2139885"/>
              <a:gd name="connsiteX11" fmla="*/ 810705 w 839292"/>
              <a:gd name="connsiteY11" fmla="*/ 1734532 h 2139885"/>
              <a:gd name="connsiteX12" fmla="*/ 810705 w 839292"/>
              <a:gd name="connsiteY12" fmla="*/ 1677971 h 2139885"/>
              <a:gd name="connsiteX13" fmla="*/ 801278 w 839292"/>
              <a:gd name="connsiteY13" fmla="*/ 1640264 h 2139885"/>
              <a:gd name="connsiteX14" fmla="*/ 801278 w 839292"/>
              <a:gd name="connsiteY14" fmla="*/ 1611984 h 2139885"/>
              <a:gd name="connsiteX15" fmla="*/ 838985 w 839292"/>
              <a:gd name="connsiteY15" fmla="*/ 1593130 h 2139885"/>
              <a:gd name="connsiteX16" fmla="*/ 820132 w 839292"/>
              <a:gd name="connsiteY16" fmla="*/ 1527142 h 2139885"/>
              <a:gd name="connsiteX17" fmla="*/ 791851 w 839292"/>
              <a:gd name="connsiteY17" fmla="*/ 1508289 h 2139885"/>
              <a:gd name="connsiteX18" fmla="*/ 754144 w 839292"/>
              <a:gd name="connsiteY18" fmla="*/ 1461155 h 2139885"/>
              <a:gd name="connsiteX19" fmla="*/ 735290 w 839292"/>
              <a:gd name="connsiteY19" fmla="*/ 1385740 h 2139885"/>
              <a:gd name="connsiteX20" fmla="*/ 763571 w 839292"/>
              <a:gd name="connsiteY20" fmla="*/ 1319753 h 2139885"/>
              <a:gd name="connsiteX21" fmla="*/ 772998 w 839292"/>
              <a:gd name="connsiteY21" fmla="*/ 1234912 h 2139885"/>
              <a:gd name="connsiteX22" fmla="*/ 744717 w 839292"/>
              <a:gd name="connsiteY22" fmla="*/ 1168924 h 2139885"/>
              <a:gd name="connsiteX23" fmla="*/ 744717 w 839292"/>
              <a:gd name="connsiteY23" fmla="*/ 1131217 h 2139885"/>
              <a:gd name="connsiteX24" fmla="*/ 763571 w 839292"/>
              <a:gd name="connsiteY24" fmla="*/ 1074656 h 2139885"/>
              <a:gd name="connsiteX25" fmla="*/ 763571 w 839292"/>
              <a:gd name="connsiteY25" fmla="*/ 1036949 h 2139885"/>
              <a:gd name="connsiteX26" fmla="*/ 763571 w 839292"/>
              <a:gd name="connsiteY26" fmla="*/ 1008668 h 2139885"/>
              <a:gd name="connsiteX27" fmla="*/ 669303 w 839292"/>
              <a:gd name="connsiteY27" fmla="*/ 1008668 h 2139885"/>
              <a:gd name="connsiteX28" fmla="*/ 565608 w 839292"/>
              <a:gd name="connsiteY28" fmla="*/ 989815 h 2139885"/>
              <a:gd name="connsiteX29" fmla="*/ 518474 w 839292"/>
              <a:gd name="connsiteY29" fmla="*/ 989815 h 2139885"/>
              <a:gd name="connsiteX30" fmla="*/ 452486 w 839292"/>
              <a:gd name="connsiteY30" fmla="*/ 914400 h 2139885"/>
              <a:gd name="connsiteX31" fmla="*/ 414779 w 839292"/>
              <a:gd name="connsiteY31" fmla="*/ 848413 h 2139885"/>
              <a:gd name="connsiteX32" fmla="*/ 405352 w 839292"/>
              <a:gd name="connsiteY32" fmla="*/ 735291 h 2139885"/>
              <a:gd name="connsiteX33" fmla="*/ 433633 w 839292"/>
              <a:gd name="connsiteY33" fmla="*/ 697584 h 2139885"/>
              <a:gd name="connsiteX34" fmla="*/ 433633 w 839292"/>
              <a:gd name="connsiteY34" fmla="*/ 622169 h 2139885"/>
              <a:gd name="connsiteX35" fmla="*/ 480767 w 839292"/>
              <a:gd name="connsiteY35" fmla="*/ 622169 h 2139885"/>
              <a:gd name="connsiteX36" fmla="*/ 641022 w 839292"/>
              <a:gd name="connsiteY36" fmla="*/ 650450 h 2139885"/>
              <a:gd name="connsiteX37" fmla="*/ 688156 w 839292"/>
              <a:gd name="connsiteY37" fmla="*/ 678730 h 2139885"/>
              <a:gd name="connsiteX38" fmla="*/ 716437 w 839292"/>
              <a:gd name="connsiteY38" fmla="*/ 612742 h 2139885"/>
              <a:gd name="connsiteX39" fmla="*/ 763571 w 839292"/>
              <a:gd name="connsiteY39" fmla="*/ 556182 h 2139885"/>
              <a:gd name="connsiteX40" fmla="*/ 763571 w 839292"/>
              <a:gd name="connsiteY40" fmla="*/ 499621 h 2139885"/>
              <a:gd name="connsiteX41" fmla="*/ 791851 w 839292"/>
              <a:gd name="connsiteY41" fmla="*/ 414780 h 2139885"/>
              <a:gd name="connsiteX42" fmla="*/ 744717 w 839292"/>
              <a:gd name="connsiteY42" fmla="*/ 414780 h 2139885"/>
              <a:gd name="connsiteX43" fmla="*/ 688156 w 839292"/>
              <a:gd name="connsiteY43" fmla="*/ 348792 h 2139885"/>
              <a:gd name="connsiteX44" fmla="*/ 622169 w 839292"/>
              <a:gd name="connsiteY44" fmla="*/ 339365 h 2139885"/>
              <a:gd name="connsiteX45" fmla="*/ 584462 w 839292"/>
              <a:gd name="connsiteY45" fmla="*/ 311085 h 2139885"/>
              <a:gd name="connsiteX46" fmla="*/ 527901 w 839292"/>
              <a:gd name="connsiteY46" fmla="*/ 254524 h 2139885"/>
              <a:gd name="connsiteX47" fmla="*/ 443060 w 839292"/>
              <a:gd name="connsiteY47" fmla="*/ 292231 h 2139885"/>
              <a:gd name="connsiteX48" fmla="*/ 386499 w 839292"/>
              <a:gd name="connsiteY48" fmla="*/ 226243 h 2139885"/>
              <a:gd name="connsiteX49" fmla="*/ 358218 w 839292"/>
              <a:gd name="connsiteY49" fmla="*/ 197963 h 2139885"/>
              <a:gd name="connsiteX50" fmla="*/ 320511 w 839292"/>
              <a:gd name="connsiteY50" fmla="*/ 169683 h 2139885"/>
              <a:gd name="connsiteX51" fmla="*/ 226243 w 839292"/>
              <a:gd name="connsiteY51" fmla="*/ 131975 h 2139885"/>
              <a:gd name="connsiteX52" fmla="*/ 207389 w 839292"/>
              <a:gd name="connsiteY52" fmla="*/ 103695 h 2139885"/>
              <a:gd name="connsiteX53" fmla="*/ 179109 w 839292"/>
              <a:gd name="connsiteY53" fmla="*/ 75415 h 2139885"/>
              <a:gd name="connsiteX54" fmla="*/ 122548 w 839292"/>
              <a:gd name="connsiteY54" fmla="*/ 56561 h 2139885"/>
              <a:gd name="connsiteX55" fmla="*/ 75414 w 839292"/>
              <a:gd name="connsiteY55" fmla="*/ 9427 h 2139885"/>
              <a:gd name="connsiteX56" fmla="*/ 0 w 839292"/>
              <a:gd name="connsiteY56" fmla="*/ 0 h 2139885"/>
              <a:gd name="connsiteX0" fmla="*/ 810705 w 839292"/>
              <a:gd name="connsiteY0" fmla="*/ 2139885 h 2139885"/>
              <a:gd name="connsiteX1" fmla="*/ 782425 w 839292"/>
              <a:gd name="connsiteY1" fmla="*/ 2083324 h 2139885"/>
              <a:gd name="connsiteX2" fmla="*/ 735290 w 839292"/>
              <a:gd name="connsiteY2" fmla="*/ 2064470 h 2139885"/>
              <a:gd name="connsiteX3" fmla="*/ 707010 w 839292"/>
              <a:gd name="connsiteY3" fmla="*/ 2064470 h 2139885"/>
              <a:gd name="connsiteX4" fmla="*/ 688156 w 839292"/>
              <a:gd name="connsiteY4" fmla="*/ 2036190 h 2139885"/>
              <a:gd name="connsiteX5" fmla="*/ 688156 w 839292"/>
              <a:gd name="connsiteY5" fmla="*/ 1998483 h 2139885"/>
              <a:gd name="connsiteX6" fmla="*/ 716437 w 839292"/>
              <a:gd name="connsiteY6" fmla="*/ 1970202 h 2139885"/>
              <a:gd name="connsiteX7" fmla="*/ 669303 w 839292"/>
              <a:gd name="connsiteY7" fmla="*/ 1913641 h 2139885"/>
              <a:gd name="connsiteX8" fmla="*/ 711870 w 839292"/>
              <a:gd name="connsiteY8" fmla="*/ 1854895 h 2139885"/>
              <a:gd name="connsiteX9" fmla="*/ 775575 w 839292"/>
              <a:gd name="connsiteY9" fmla="*/ 1802999 h 2139885"/>
              <a:gd name="connsiteX10" fmla="*/ 810705 w 839292"/>
              <a:gd name="connsiteY10" fmla="*/ 1772239 h 2139885"/>
              <a:gd name="connsiteX11" fmla="*/ 829755 w 839292"/>
              <a:gd name="connsiteY11" fmla="*/ 1736913 h 2139885"/>
              <a:gd name="connsiteX12" fmla="*/ 810705 w 839292"/>
              <a:gd name="connsiteY12" fmla="*/ 1677971 h 2139885"/>
              <a:gd name="connsiteX13" fmla="*/ 801278 w 839292"/>
              <a:gd name="connsiteY13" fmla="*/ 1640264 h 2139885"/>
              <a:gd name="connsiteX14" fmla="*/ 801278 w 839292"/>
              <a:gd name="connsiteY14" fmla="*/ 1611984 h 2139885"/>
              <a:gd name="connsiteX15" fmla="*/ 838985 w 839292"/>
              <a:gd name="connsiteY15" fmla="*/ 1593130 h 2139885"/>
              <a:gd name="connsiteX16" fmla="*/ 820132 w 839292"/>
              <a:gd name="connsiteY16" fmla="*/ 1527142 h 2139885"/>
              <a:gd name="connsiteX17" fmla="*/ 791851 w 839292"/>
              <a:gd name="connsiteY17" fmla="*/ 1508289 h 2139885"/>
              <a:gd name="connsiteX18" fmla="*/ 754144 w 839292"/>
              <a:gd name="connsiteY18" fmla="*/ 1461155 h 2139885"/>
              <a:gd name="connsiteX19" fmla="*/ 735290 w 839292"/>
              <a:gd name="connsiteY19" fmla="*/ 1385740 h 2139885"/>
              <a:gd name="connsiteX20" fmla="*/ 763571 w 839292"/>
              <a:gd name="connsiteY20" fmla="*/ 1319753 h 2139885"/>
              <a:gd name="connsiteX21" fmla="*/ 772998 w 839292"/>
              <a:gd name="connsiteY21" fmla="*/ 1234912 h 2139885"/>
              <a:gd name="connsiteX22" fmla="*/ 744717 w 839292"/>
              <a:gd name="connsiteY22" fmla="*/ 1168924 h 2139885"/>
              <a:gd name="connsiteX23" fmla="*/ 744717 w 839292"/>
              <a:gd name="connsiteY23" fmla="*/ 1131217 h 2139885"/>
              <a:gd name="connsiteX24" fmla="*/ 763571 w 839292"/>
              <a:gd name="connsiteY24" fmla="*/ 1074656 h 2139885"/>
              <a:gd name="connsiteX25" fmla="*/ 763571 w 839292"/>
              <a:gd name="connsiteY25" fmla="*/ 1036949 h 2139885"/>
              <a:gd name="connsiteX26" fmla="*/ 763571 w 839292"/>
              <a:gd name="connsiteY26" fmla="*/ 1008668 h 2139885"/>
              <a:gd name="connsiteX27" fmla="*/ 669303 w 839292"/>
              <a:gd name="connsiteY27" fmla="*/ 1008668 h 2139885"/>
              <a:gd name="connsiteX28" fmla="*/ 565608 w 839292"/>
              <a:gd name="connsiteY28" fmla="*/ 989815 h 2139885"/>
              <a:gd name="connsiteX29" fmla="*/ 518474 w 839292"/>
              <a:gd name="connsiteY29" fmla="*/ 989815 h 2139885"/>
              <a:gd name="connsiteX30" fmla="*/ 452486 w 839292"/>
              <a:gd name="connsiteY30" fmla="*/ 914400 h 2139885"/>
              <a:gd name="connsiteX31" fmla="*/ 414779 w 839292"/>
              <a:gd name="connsiteY31" fmla="*/ 848413 h 2139885"/>
              <a:gd name="connsiteX32" fmla="*/ 405352 w 839292"/>
              <a:gd name="connsiteY32" fmla="*/ 735291 h 2139885"/>
              <a:gd name="connsiteX33" fmla="*/ 433633 w 839292"/>
              <a:gd name="connsiteY33" fmla="*/ 697584 h 2139885"/>
              <a:gd name="connsiteX34" fmla="*/ 433633 w 839292"/>
              <a:gd name="connsiteY34" fmla="*/ 622169 h 2139885"/>
              <a:gd name="connsiteX35" fmla="*/ 480767 w 839292"/>
              <a:gd name="connsiteY35" fmla="*/ 622169 h 2139885"/>
              <a:gd name="connsiteX36" fmla="*/ 641022 w 839292"/>
              <a:gd name="connsiteY36" fmla="*/ 650450 h 2139885"/>
              <a:gd name="connsiteX37" fmla="*/ 688156 w 839292"/>
              <a:gd name="connsiteY37" fmla="*/ 678730 h 2139885"/>
              <a:gd name="connsiteX38" fmla="*/ 716437 w 839292"/>
              <a:gd name="connsiteY38" fmla="*/ 612742 h 2139885"/>
              <a:gd name="connsiteX39" fmla="*/ 763571 w 839292"/>
              <a:gd name="connsiteY39" fmla="*/ 556182 h 2139885"/>
              <a:gd name="connsiteX40" fmla="*/ 763571 w 839292"/>
              <a:gd name="connsiteY40" fmla="*/ 499621 h 2139885"/>
              <a:gd name="connsiteX41" fmla="*/ 791851 w 839292"/>
              <a:gd name="connsiteY41" fmla="*/ 414780 h 2139885"/>
              <a:gd name="connsiteX42" fmla="*/ 744717 w 839292"/>
              <a:gd name="connsiteY42" fmla="*/ 414780 h 2139885"/>
              <a:gd name="connsiteX43" fmla="*/ 688156 w 839292"/>
              <a:gd name="connsiteY43" fmla="*/ 348792 h 2139885"/>
              <a:gd name="connsiteX44" fmla="*/ 622169 w 839292"/>
              <a:gd name="connsiteY44" fmla="*/ 339365 h 2139885"/>
              <a:gd name="connsiteX45" fmla="*/ 584462 w 839292"/>
              <a:gd name="connsiteY45" fmla="*/ 311085 h 2139885"/>
              <a:gd name="connsiteX46" fmla="*/ 527901 w 839292"/>
              <a:gd name="connsiteY46" fmla="*/ 254524 h 2139885"/>
              <a:gd name="connsiteX47" fmla="*/ 443060 w 839292"/>
              <a:gd name="connsiteY47" fmla="*/ 292231 h 2139885"/>
              <a:gd name="connsiteX48" fmla="*/ 386499 w 839292"/>
              <a:gd name="connsiteY48" fmla="*/ 226243 h 2139885"/>
              <a:gd name="connsiteX49" fmla="*/ 358218 w 839292"/>
              <a:gd name="connsiteY49" fmla="*/ 197963 h 2139885"/>
              <a:gd name="connsiteX50" fmla="*/ 320511 w 839292"/>
              <a:gd name="connsiteY50" fmla="*/ 169683 h 2139885"/>
              <a:gd name="connsiteX51" fmla="*/ 226243 w 839292"/>
              <a:gd name="connsiteY51" fmla="*/ 131975 h 2139885"/>
              <a:gd name="connsiteX52" fmla="*/ 207389 w 839292"/>
              <a:gd name="connsiteY52" fmla="*/ 103695 h 2139885"/>
              <a:gd name="connsiteX53" fmla="*/ 179109 w 839292"/>
              <a:gd name="connsiteY53" fmla="*/ 75415 h 2139885"/>
              <a:gd name="connsiteX54" fmla="*/ 122548 w 839292"/>
              <a:gd name="connsiteY54" fmla="*/ 56561 h 2139885"/>
              <a:gd name="connsiteX55" fmla="*/ 75414 w 839292"/>
              <a:gd name="connsiteY55" fmla="*/ 9427 h 2139885"/>
              <a:gd name="connsiteX56" fmla="*/ 0 w 839292"/>
              <a:gd name="connsiteY56" fmla="*/ 0 h 2139885"/>
              <a:gd name="connsiteX0" fmla="*/ 810705 w 829755"/>
              <a:gd name="connsiteY0" fmla="*/ 2139885 h 2139885"/>
              <a:gd name="connsiteX1" fmla="*/ 782425 w 829755"/>
              <a:gd name="connsiteY1" fmla="*/ 2083324 h 2139885"/>
              <a:gd name="connsiteX2" fmla="*/ 735290 w 829755"/>
              <a:gd name="connsiteY2" fmla="*/ 2064470 h 2139885"/>
              <a:gd name="connsiteX3" fmla="*/ 707010 w 829755"/>
              <a:gd name="connsiteY3" fmla="*/ 2064470 h 2139885"/>
              <a:gd name="connsiteX4" fmla="*/ 688156 w 829755"/>
              <a:gd name="connsiteY4" fmla="*/ 2036190 h 2139885"/>
              <a:gd name="connsiteX5" fmla="*/ 688156 w 829755"/>
              <a:gd name="connsiteY5" fmla="*/ 1998483 h 2139885"/>
              <a:gd name="connsiteX6" fmla="*/ 716437 w 829755"/>
              <a:gd name="connsiteY6" fmla="*/ 1970202 h 2139885"/>
              <a:gd name="connsiteX7" fmla="*/ 669303 w 829755"/>
              <a:gd name="connsiteY7" fmla="*/ 1913641 h 2139885"/>
              <a:gd name="connsiteX8" fmla="*/ 711870 w 829755"/>
              <a:gd name="connsiteY8" fmla="*/ 1854895 h 2139885"/>
              <a:gd name="connsiteX9" fmla="*/ 775575 w 829755"/>
              <a:gd name="connsiteY9" fmla="*/ 1802999 h 2139885"/>
              <a:gd name="connsiteX10" fmla="*/ 810705 w 829755"/>
              <a:gd name="connsiteY10" fmla="*/ 1772239 h 2139885"/>
              <a:gd name="connsiteX11" fmla="*/ 829755 w 829755"/>
              <a:gd name="connsiteY11" fmla="*/ 1736913 h 2139885"/>
              <a:gd name="connsiteX12" fmla="*/ 810705 w 829755"/>
              <a:gd name="connsiteY12" fmla="*/ 1677971 h 2139885"/>
              <a:gd name="connsiteX13" fmla="*/ 801278 w 829755"/>
              <a:gd name="connsiteY13" fmla="*/ 1640264 h 2139885"/>
              <a:gd name="connsiteX14" fmla="*/ 801278 w 829755"/>
              <a:gd name="connsiteY14" fmla="*/ 1611984 h 2139885"/>
              <a:gd name="connsiteX15" fmla="*/ 824698 w 829755"/>
              <a:gd name="connsiteY15" fmla="*/ 1593130 h 2139885"/>
              <a:gd name="connsiteX16" fmla="*/ 820132 w 829755"/>
              <a:gd name="connsiteY16" fmla="*/ 1527142 h 2139885"/>
              <a:gd name="connsiteX17" fmla="*/ 791851 w 829755"/>
              <a:gd name="connsiteY17" fmla="*/ 1508289 h 2139885"/>
              <a:gd name="connsiteX18" fmla="*/ 754144 w 829755"/>
              <a:gd name="connsiteY18" fmla="*/ 1461155 h 2139885"/>
              <a:gd name="connsiteX19" fmla="*/ 735290 w 829755"/>
              <a:gd name="connsiteY19" fmla="*/ 1385740 h 2139885"/>
              <a:gd name="connsiteX20" fmla="*/ 763571 w 829755"/>
              <a:gd name="connsiteY20" fmla="*/ 1319753 h 2139885"/>
              <a:gd name="connsiteX21" fmla="*/ 772998 w 829755"/>
              <a:gd name="connsiteY21" fmla="*/ 1234912 h 2139885"/>
              <a:gd name="connsiteX22" fmla="*/ 744717 w 829755"/>
              <a:gd name="connsiteY22" fmla="*/ 1168924 h 2139885"/>
              <a:gd name="connsiteX23" fmla="*/ 744717 w 829755"/>
              <a:gd name="connsiteY23" fmla="*/ 1131217 h 2139885"/>
              <a:gd name="connsiteX24" fmla="*/ 763571 w 829755"/>
              <a:gd name="connsiteY24" fmla="*/ 1074656 h 2139885"/>
              <a:gd name="connsiteX25" fmla="*/ 763571 w 829755"/>
              <a:gd name="connsiteY25" fmla="*/ 1036949 h 2139885"/>
              <a:gd name="connsiteX26" fmla="*/ 763571 w 829755"/>
              <a:gd name="connsiteY26" fmla="*/ 1008668 h 2139885"/>
              <a:gd name="connsiteX27" fmla="*/ 669303 w 829755"/>
              <a:gd name="connsiteY27" fmla="*/ 1008668 h 2139885"/>
              <a:gd name="connsiteX28" fmla="*/ 565608 w 829755"/>
              <a:gd name="connsiteY28" fmla="*/ 989815 h 2139885"/>
              <a:gd name="connsiteX29" fmla="*/ 518474 w 829755"/>
              <a:gd name="connsiteY29" fmla="*/ 989815 h 2139885"/>
              <a:gd name="connsiteX30" fmla="*/ 452486 w 829755"/>
              <a:gd name="connsiteY30" fmla="*/ 914400 h 2139885"/>
              <a:gd name="connsiteX31" fmla="*/ 414779 w 829755"/>
              <a:gd name="connsiteY31" fmla="*/ 848413 h 2139885"/>
              <a:gd name="connsiteX32" fmla="*/ 405352 w 829755"/>
              <a:gd name="connsiteY32" fmla="*/ 735291 h 2139885"/>
              <a:gd name="connsiteX33" fmla="*/ 433633 w 829755"/>
              <a:gd name="connsiteY33" fmla="*/ 697584 h 2139885"/>
              <a:gd name="connsiteX34" fmla="*/ 433633 w 829755"/>
              <a:gd name="connsiteY34" fmla="*/ 622169 h 2139885"/>
              <a:gd name="connsiteX35" fmla="*/ 480767 w 829755"/>
              <a:gd name="connsiteY35" fmla="*/ 622169 h 2139885"/>
              <a:gd name="connsiteX36" fmla="*/ 641022 w 829755"/>
              <a:gd name="connsiteY36" fmla="*/ 650450 h 2139885"/>
              <a:gd name="connsiteX37" fmla="*/ 688156 w 829755"/>
              <a:gd name="connsiteY37" fmla="*/ 678730 h 2139885"/>
              <a:gd name="connsiteX38" fmla="*/ 716437 w 829755"/>
              <a:gd name="connsiteY38" fmla="*/ 612742 h 2139885"/>
              <a:gd name="connsiteX39" fmla="*/ 763571 w 829755"/>
              <a:gd name="connsiteY39" fmla="*/ 556182 h 2139885"/>
              <a:gd name="connsiteX40" fmla="*/ 763571 w 829755"/>
              <a:gd name="connsiteY40" fmla="*/ 499621 h 2139885"/>
              <a:gd name="connsiteX41" fmla="*/ 791851 w 829755"/>
              <a:gd name="connsiteY41" fmla="*/ 414780 h 2139885"/>
              <a:gd name="connsiteX42" fmla="*/ 744717 w 829755"/>
              <a:gd name="connsiteY42" fmla="*/ 414780 h 2139885"/>
              <a:gd name="connsiteX43" fmla="*/ 688156 w 829755"/>
              <a:gd name="connsiteY43" fmla="*/ 348792 h 2139885"/>
              <a:gd name="connsiteX44" fmla="*/ 622169 w 829755"/>
              <a:gd name="connsiteY44" fmla="*/ 339365 h 2139885"/>
              <a:gd name="connsiteX45" fmla="*/ 584462 w 829755"/>
              <a:gd name="connsiteY45" fmla="*/ 311085 h 2139885"/>
              <a:gd name="connsiteX46" fmla="*/ 527901 w 829755"/>
              <a:gd name="connsiteY46" fmla="*/ 254524 h 2139885"/>
              <a:gd name="connsiteX47" fmla="*/ 443060 w 829755"/>
              <a:gd name="connsiteY47" fmla="*/ 292231 h 2139885"/>
              <a:gd name="connsiteX48" fmla="*/ 386499 w 829755"/>
              <a:gd name="connsiteY48" fmla="*/ 226243 h 2139885"/>
              <a:gd name="connsiteX49" fmla="*/ 358218 w 829755"/>
              <a:gd name="connsiteY49" fmla="*/ 197963 h 2139885"/>
              <a:gd name="connsiteX50" fmla="*/ 320511 w 829755"/>
              <a:gd name="connsiteY50" fmla="*/ 169683 h 2139885"/>
              <a:gd name="connsiteX51" fmla="*/ 226243 w 829755"/>
              <a:gd name="connsiteY51" fmla="*/ 131975 h 2139885"/>
              <a:gd name="connsiteX52" fmla="*/ 207389 w 829755"/>
              <a:gd name="connsiteY52" fmla="*/ 103695 h 2139885"/>
              <a:gd name="connsiteX53" fmla="*/ 179109 w 829755"/>
              <a:gd name="connsiteY53" fmla="*/ 75415 h 2139885"/>
              <a:gd name="connsiteX54" fmla="*/ 122548 w 829755"/>
              <a:gd name="connsiteY54" fmla="*/ 56561 h 2139885"/>
              <a:gd name="connsiteX55" fmla="*/ 75414 w 829755"/>
              <a:gd name="connsiteY55" fmla="*/ 9427 h 2139885"/>
              <a:gd name="connsiteX56" fmla="*/ 0 w 829755"/>
              <a:gd name="connsiteY56" fmla="*/ 0 h 2139885"/>
              <a:gd name="connsiteX0" fmla="*/ 810705 w 829755"/>
              <a:gd name="connsiteY0" fmla="*/ 2139885 h 2139885"/>
              <a:gd name="connsiteX1" fmla="*/ 782425 w 829755"/>
              <a:gd name="connsiteY1" fmla="*/ 2083324 h 2139885"/>
              <a:gd name="connsiteX2" fmla="*/ 735290 w 829755"/>
              <a:gd name="connsiteY2" fmla="*/ 2064470 h 2139885"/>
              <a:gd name="connsiteX3" fmla="*/ 707010 w 829755"/>
              <a:gd name="connsiteY3" fmla="*/ 2064470 h 2139885"/>
              <a:gd name="connsiteX4" fmla="*/ 688156 w 829755"/>
              <a:gd name="connsiteY4" fmla="*/ 2036190 h 2139885"/>
              <a:gd name="connsiteX5" fmla="*/ 688156 w 829755"/>
              <a:gd name="connsiteY5" fmla="*/ 1998483 h 2139885"/>
              <a:gd name="connsiteX6" fmla="*/ 716437 w 829755"/>
              <a:gd name="connsiteY6" fmla="*/ 1970202 h 2139885"/>
              <a:gd name="connsiteX7" fmla="*/ 669303 w 829755"/>
              <a:gd name="connsiteY7" fmla="*/ 1913641 h 2139885"/>
              <a:gd name="connsiteX8" fmla="*/ 711870 w 829755"/>
              <a:gd name="connsiteY8" fmla="*/ 1854895 h 2139885"/>
              <a:gd name="connsiteX9" fmla="*/ 775575 w 829755"/>
              <a:gd name="connsiteY9" fmla="*/ 1802999 h 2139885"/>
              <a:gd name="connsiteX10" fmla="*/ 810705 w 829755"/>
              <a:gd name="connsiteY10" fmla="*/ 1772239 h 2139885"/>
              <a:gd name="connsiteX11" fmla="*/ 829755 w 829755"/>
              <a:gd name="connsiteY11" fmla="*/ 1736913 h 2139885"/>
              <a:gd name="connsiteX12" fmla="*/ 810705 w 829755"/>
              <a:gd name="connsiteY12" fmla="*/ 1677971 h 2139885"/>
              <a:gd name="connsiteX13" fmla="*/ 801278 w 829755"/>
              <a:gd name="connsiteY13" fmla="*/ 1640264 h 2139885"/>
              <a:gd name="connsiteX14" fmla="*/ 801278 w 829755"/>
              <a:gd name="connsiteY14" fmla="*/ 1611984 h 2139885"/>
              <a:gd name="connsiteX15" fmla="*/ 824698 w 829755"/>
              <a:gd name="connsiteY15" fmla="*/ 1593130 h 2139885"/>
              <a:gd name="connsiteX16" fmla="*/ 820132 w 829755"/>
              <a:gd name="connsiteY16" fmla="*/ 1527142 h 2139885"/>
              <a:gd name="connsiteX17" fmla="*/ 791851 w 829755"/>
              <a:gd name="connsiteY17" fmla="*/ 1508289 h 2139885"/>
              <a:gd name="connsiteX18" fmla="*/ 754144 w 829755"/>
              <a:gd name="connsiteY18" fmla="*/ 1461155 h 2139885"/>
              <a:gd name="connsiteX19" fmla="*/ 735290 w 829755"/>
              <a:gd name="connsiteY19" fmla="*/ 1385740 h 2139885"/>
              <a:gd name="connsiteX20" fmla="*/ 756428 w 829755"/>
              <a:gd name="connsiteY20" fmla="*/ 1286416 h 2139885"/>
              <a:gd name="connsiteX21" fmla="*/ 772998 w 829755"/>
              <a:gd name="connsiteY21" fmla="*/ 1234912 h 2139885"/>
              <a:gd name="connsiteX22" fmla="*/ 744717 w 829755"/>
              <a:gd name="connsiteY22" fmla="*/ 1168924 h 2139885"/>
              <a:gd name="connsiteX23" fmla="*/ 744717 w 829755"/>
              <a:gd name="connsiteY23" fmla="*/ 1131217 h 2139885"/>
              <a:gd name="connsiteX24" fmla="*/ 763571 w 829755"/>
              <a:gd name="connsiteY24" fmla="*/ 1074656 h 2139885"/>
              <a:gd name="connsiteX25" fmla="*/ 763571 w 829755"/>
              <a:gd name="connsiteY25" fmla="*/ 1036949 h 2139885"/>
              <a:gd name="connsiteX26" fmla="*/ 763571 w 829755"/>
              <a:gd name="connsiteY26" fmla="*/ 1008668 h 2139885"/>
              <a:gd name="connsiteX27" fmla="*/ 669303 w 829755"/>
              <a:gd name="connsiteY27" fmla="*/ 1008668 h 2139885"/>
              <a:gd name="connsiteX28" fmla="*/ 565608 w 829755"/>
              <a:gd name="connsiteY28" fmla="*/ 989815 h 2139885"/>
              <a:gd name="connsiteX29" fmla="*/ 518474 w 829755"/>
              <a:gd name="connsiteY29" fmla="*/ 989815 h 2139885"/>
              <a:gd name="connsiteX30" fmla="*/ 452486 w 829755"/>
              <a:gd name="connsiteY30" fmla="*/ 914400 h 2139885"/>
              <a:gd name="connsiteX31" fmla="*/ 414779 w 829755"/>
              <a:gd name="connsiteY31" fmla="*/ 848413 h 2139885"/>
              <a:gd name="connsiteX32" fmla="*/ 405352 w 829755"/>
              <a:gd name="connsiteY32" fmla="*/ 735291 h 2139885"/>
              <a:gd name="connsiteX33" fmla="*/ 433633 w 829755"/>
              <a:gd name="connsiteY33" fmla="*/ 697584 h 2139885"/>
              <a:gd name="connsiteX34" fmla="*/ 433633 w 829755"/>
              <a:gd name="connsiteY34" fmla="*/ 622169 h 2139885"/>
              <a:gd name="connsiteX35" fmla="*/ 480767 w 829755"/>
              <a:gd name="connsiteY35" fmla="*/ 622169 h 2139885"/>
              <a:gd name="connsiteX36" fmla="*/ 641022 w 829755"/>
              <a:gd name="connsiteY36" fmla="*/ 650450 h 2139885"/>
              <a:gd name="connsiteX37" fmla="*/ 688156 w 829755"/>
              <a:gd name="connsiteY37" fmla="*/ 678730 h 2139885"/>
              <a:gd name="connsiteX38" fmla="*/ 716437 w 829755"/>
              <a:gd name="connsiteY38" fmla="*/ 612742 h 2139885"/>
              <a:gd name="connsiteX39" fmla="*/ 763571 w 829755"/>
              <a:gd name="connsiteY39" fmla="*/ 556182 h 2139885"/>
              <a:gd name="connsiteX40" fmla="*/ 763571 w 829755"/>
              <a:gd name="connsiteY40" fmla="*/ 499621 h 2139885"/>
              <a:gd name="connsiteX41" fmla="*/ 791851 w 829755"/>
              <a:gd name="connsiteY41" fmla="*/ 414780 h 2139885"/>
              <a:gd name="connsiteX42" fmla="*/ 744717 w 829755"/>
              <a:gd name="connsiteY42" fmla="*/ 414780 h 2139885"/>
              <a:gd name="connsiteX43" fmla="*/ 688156 w 829755"/>
              <a:gd name="connsiteY43" fmla="*/ 348792 h 2139885"/>
              <a:gd name="connsiteX44" fmla="*/ 622169 w 829755"/>
              <a:gd name="connsiteY44" fmla="*/ 339365 h 2139885"/>
              <a:gd name="connsiteX45" fmla="*/ 584462 w 829755"/>
              <a:gd name="connsiteY45" fmla="*/ 311085 h 2139885"/>
              <a:gd name="connsiteX46" fmla="*/ 527901 w 829755"/>
              <a:gd name="connsiteY46" fmla="*/ 254524 h 2139885"/>
              <a:gd name="connsiteX47" fmla="*/ 443060 w 829755"/>
              <a:gd name="connsiteY47" fmla="*/ 292231 h 2139885"/>
              <a:gd name="connsiteX48" fmla="*/ 386499 w 829755"/>
              <a:gd name="connsiteY48" fmla="*/ 226243 h 2139885"/>
              <a:gd name="connsiteX49" fmla="*/ 358218 w 829755"/>
              <a:gd name="connsiteY49" fmla="*/ 197963 h 2139885"/>
              <a:gd name="connsiteX50" fmla="*/ 320511 w 829755"/>
              <a:gd name="connsiteY50" fmla="*/ 169683 h 2139885"/>
              <a:gd name="connsiteX51" fmla="*/ 226243 w 829755"/>
              <a:gd name="connsiteY51" fmla="*/ 131975 h 2139885"/>
              <a:gd name="connsiteX52" fmla="*/ 207389 w 829755"/>
              <a:gd name="connsiteY52" fmla="*/ 103695 h 2139885"/>
              <a:gd name="connsiteX53" fmla="*/ 179109 w 829755"/>
              <a:gd name="connsiteY53" fmla="*/ 75415 h 2139885"/>
              <a:gd name="connsiteX54" fmla="*/ 122548 w 829755"/>
              <a:gd name="connsiteY54" fmla="*/ 56561 h 2139885"/>
              <a:gd name="connsiteX55" fmla="*/ 75414 w 829755"/>
              <a:gd name="connsiteY55" fmla="*/ 9427 h 2139885"/>
              <a:gd name="connsiteX56" fmla="*/ 0 w 829755"/>
              <a:gd name="connsiteY56" fmla="*/ 0 h 2139885"/>
              <a:gd name="connsiteX0" fmla="*/ 810705 w 829755"/>
              <a:gd name="connsiteY0" fmla="*/ 2139885 h 2139885"/>
              <a:gd name="connsiteX1" fmla="*/ 782425 w 829755"/>
              <a:gd name="connsiteY1" fmla="*/ 2083324 h 2139885"/>
              <a:gd name="connsiteX2" fmla="*/ 735290 w 829755"/>
              <a:gd name="connsiteY2" fmla="*/ 2064470 h 2139885"/>
              <a:gd name="connsiteX3" fmla="*/ 707010 w 829755"/>
              <a:gd name="connsiteY3" fmla="*/ 2064470 h 2139885"/>
              <a:gd name="connsiteX4" fmla="*/ 688156 w 829755"/>
              <a:gd name="connsiteY4" fmla="*/ 2036190 h 2139885"/>
              <a:gd name="connsiteX5" fmla="*/ 688156 w 829755"/>
              <a:gd name="connsiteY5" fmla="*/ 1998483 h 2139885"/>
              <a:gd name="connsiteX6" fmla="*/ 716437 w 829755"/>
              <a:gd name="connsiteY6" fmla="*/ 1970202 h 2139885"/>
              <a:gd name="connsiteX7" fmla="*/ 669303 w 829755"/>
              <a:gd name="connsiteY7" fmla="*/ 1913641 h 2139885"/>
              <a:gd name="connsiteX8" fmla="*/ 711870 w 829755"/>
              <a:gd name="connsiteY8" fmla="*/ 1854895 h 2139885"/>
              <a:gd name="connsiteX9" fmla="*/ 775575 w 829755"/>
              <a:gd name="connsiteY9" fmla="*/ 1802999 h 2139885"/>
              <a:gd name="connsiteX10" fmla="*/ 810705 w 829755"/>
              <a:gd name="connsiteY10" fmla="*/ 1772239 h 2139885"/>
              <a:gd name="connsiteX11" fmla="*/ 829755 w 829755"/>
              <a:gd name="connsiteY11" fmla="*/ 1736913 h 2139885"/>
              <a:gd name="connsiteX12" fmla="*/ 810705 w 829755"/>
              <a:gd name="connsiteY12" fmla="*/ 1677971 h 2139885"/>
              <a:gd name="connsiteX13" fmla="*/ 801278 w 829755"/>
              <a:gd name="connsiteY13" fmla="*/ 1640264 h 2139885"/>
              <a:gd name="connsiteX14" fmla="*/ 801278 w 829755"/>
              <a:gd name="connsiteY14" fmla="*/ 1611984 h 2139885"/>
              <a:gd name="connsiteX15" fmla="*/ 824698 w 829755"/>
              <a:gd name="connsiteY15" fmla="*/ 1593130 h 2139885"/>
              <a:gd name="connsiteX16" fmla="*/ 820132 w 829755"/>
              <a:gd name="connsiteY16" fmla="*/ 1527142 h 2139885"/>
              <a:gd name="connsiteX17" fmla="*/ 791851 w 829755"/>
              <a:gd name="connsiteY17" fmla="*/ 1508289 h 2139885"/>
              <a:gd name="connsiteX18" fmla="*/ 754144 w 829755"/>
              <a:gd name="connsiteY18" fmla="*/ 1461155 h 2139885"/>
              <a:gd name="connsiteX19" fmla="*/ 728146 w 829755"/>
              <a:gd name="connsiteY19" fmla="*/ 1361928 h 2139885"/>
              <a:gd name="connsiteX20" fmla="*/ 756428 w 829755"/>
              <a:gd name="connsiteY20" fmla="*/ 1286416 h 2139885"/>
              <a:gd name="connsiteX21" fmla="*/ 772998 w 829755"/>
              <a:gd name="connsiteY21" fmla="*/ 1234912 h 2139885"/>
              <a:gd name="connsiteX22" fmla="*/ 744717 w 829755"/>
              <a:gd name="connsiteY22" fmla="*/ 1168924 h 2139885"/>
              <a:gd name="connsiteX23" fmla="*/ 744717 w 829755"/>
              <a:gd name="connsiteY23" fmla="*/ 1131217 h 2139885"/>
              <a:gd name="connsiteX24" fmla="*/ 763571 w 829755"/>
              <a:gd name="connsiteY24" fmla="*/ 1074656 h 2139885"/>
              <a:gd name="connsiteX25" fmla="*/ 763571 w 829755"/>
              <a:gd name="connsiteY25" fmla="*/ 1036949 h 2139885"/>
              <a:gd name="connsiteX26" fmla="*/ 763571 w 829755"/>
              <a:gd name="connsiteY26" fmla="*/ 1008668 h 2139885"/>
              <a:gd name="connsiteX27" fmla="*/ 669303 w 829755"/>
              <a:gd name="connsiteY27" fmla="*/ 1008668 h 2139885"/>
              <a:gd name="connsiteX28" fmla="*/ 565608 w 829755"/>
              <a:gd name="connsiteY28" fmla="*/ 989815 h 2139885"/>
              <a:gd name="connsiteX29" fmla="*/ 518474 w 829755"/>
              <a:gd name="connsiteY29" fmla="*/ 989815 h 2139885"/>
              <a:gd name="connsiteX30" fmla="*/ 452486 w 829755"/>
              <a:gd name="connsiteY30" fmla="*/ 914400 h 2139885"/>
              <a:gd name="connsiteX31" fmla="*/ 414779 w 829755"/>
              <a:gd name="connsiteY31" fmla="*/ 848413 h 2139885"/>
              <a:gd name="connsiteX32" fmla="*/ 405352 w 829755"/>
              <a:gd name="connsiteY32" fmla="*/ 735291 h 2139885"/>
              <a:gd name="connsiteX33" fmla="*/ 433633 w 829755"/>
              <a:gd name="connsiteY33" fmla="*/ 697584 h 2139885"/>
              <a:gd name="connsiteX34" fmla="*/ 433633 w 829755"/>
              <a:gd name="connsiteY34" fmla="*/ 622169 h 2139885"/>
              <a:gd name="connsiteX35" fmla="*/ 480767 w 829755"/>
              <a:gd name="connsiteY35" fmla="*/ 622169 h 2139885"/>
              <a:gd name="connsiteX36" fmla="*/ 641022 w 829755"/>
              <a:gd name="connsiteY36" fmla="*/ 650450 h 2139885"/>
              <a:gd name="connsiteX37" fmla="*/ 688156 w 829755"/>
              <a:gd name="connsiteY37" fmla="*/ 678730 h 2139885"/>
              <a:gd name="connsiteX38" fmla="*/ 716437 w 829755"/>
              <a:gd name="connsiteY38" fmla="*/ 612742 h 2139885"/>
              <a:gd name="connsiteX39" fmla="*/ 763571 w 829755"/>
              <a:gd name="connsiteY39" fmla="*/ 556182 h 2139885"/>
              <a:gd name="connsiteX40" fmla="*/ 763571 w 829755"/>
              <a:gd name="connsiteY40" fmla="*/ 499621 h 2139885"/>
              <a:gd name="connsiteX41" fmla="*/ 791851 w 829755"/>
              <a:gd name="connsiteY41" fmla="*/ 414780 h 2139885"/>
              <a:gd name="connsiteX42" fmla="*/ 744717 w 829755"/>
              <a:gd name="connsiteY42" fmla="*/ 414780 h 2139885"/>
              <a:gd name="connsiteX43" fmla="*/ 688156 w 829755"/>
              <a:gd name="connsiteY43" fmla="*/ 348792 h 2139885"/>
              <a:gd name="connsiteX44" fmla="*/ 622169 w 829755"/>
              <a:gd name="connsiteY44" fmla="*/ 339365 h 2139885"/>
              <a:gd name="connsiteX45" fmla="*/ 584462 w 829755"/>
              <a:gd name="connsiteY45" fmla="*/ 311085 h 2139885"/>
              <a:gd name="connsiteX46" fmla="*/ 527901 w 829755"/>
              <a:gd name="connsiteY46" fmla="*/ 254524 h 2139885"/>
              <a:gd name="connsiteX47" fmla="*/ 443060 w 829755"/>
              <a:gd name="connsiteY47" fmla="*/ 292231 h 2139885"/>
              <a:gd name="connsiteX48" fmla="*/ 386499 w 829755"/>
              <a:gd name="connsiteY48" fmla="*/ 226243 h 2139885"/>
              <a:gd name="connsiteX49" fmla="*/ 358218 w 829755"/>
              <a:gd name="connsiteY49" fmla="*/ 197963 h 2139885"/>
              <a:gd name="connsiteX50" fmla="*/ 320511 w 829755"/>
              <a:gd name="connsiteY50" fmla="*/ 169683 h 2139885"/>
              <a:gd name="connsiteX51" fmla="*/ 226243 w 829755"/>
              <a:gd name="connsiteY51" fmla="*/ 131975 h 2139885"/>
              <a:gd name="connsiteX52" fmla="*/ 207389 w 829755"/>
              <a:gd name="connsiteY52" fmla="*/ 103695 h 2139885"/>
              <a:gd name="connsiteX53" fmla="*/ 179109 w 829755"/>
              <a:gd name="connsiteY53" fmla="*/ 75415 h 2139885"/>
              <a:gd name="connsiteX54" fmla="*/ 122548 w 829755"/>
              <a:gd name="connsiteY54" fmla="*/ 56561 h 2139885"/>
              <a:gd name="connsiteX55" fmla="*/ 75414 w 829755"/>
              <a:gd name="connsiteY55" fmla="*/ 9427 h 2139885"/>
              <a:gd name="connsiteX56" fmla="*/ 0 w 829755"/>
              <a:gd name="connsiteY56" fmla="*/ 0 h 2139885"/>
              <a:gd name="connsiteX0" fmla="*/ 810705 w 829755"/>
              <a:gd name="connsiteY0" fmla="*/ 2139885 h 2139885"/>
              <a:gd name="connsiteX1" fmla="*/ 782425 w 829755"/>
              <a:gd name="connsiteY1" fmla="*/ 2083324 h 2139885"/>
              <a:gd name="connsiteX2" fmla="*/ 735290 w 829755"/>
              <a:gd name="connsiteY2" fmla="*/ 2064470 h 2139885"/>
              <a:gd name="connsiteX3" fmla="*/ 707010 w 829755"/>
              <a:gd name="connsiteY3" fmla="*/ 2064470 h 2139885"/>
              <a:gd name="connsiteX4" fmla="*/ 688156 w 829755"/>
              <a:gd name="connsiteY4" fmla="*/ 2036190 h 2139885"/>
              <a:gd name="connsiteX5" fmla="*/ 688156 w 829755"/>
              <a:gd name="connsiteY5" fmla="*/ 1998483 h 2139885"/>
              <a:gd name="connsiteX6" fmla="*/ 716437 w 829755"/>
              <a:gd name="connsiteY6" fmla="*/ 1970202 h 2139885"/>
              <a:gd name="connsiteX7" fmla="*/ 669303 w 829755"/>
              <a:gd name="connsiteY7" fmla="*/ 1913641 h 2139885"/>
              <a:gd name="connsiteX8" fmla="*/ 711870 w 829755"/>
              <a:gd name="connsiteY8" fmla="*/ 1854895 h 2139885"/>
              <a:gd name="connsiteX9" fmla="*/ 775575 w 829755"/>
              <a:gd name="connsiteY9" fmla="*/ 1802999 h 2139885"/>
              <a:gd name="connsiteX10" fmla="*/ 810705 w 829755"/>
              <a:gd name="connsiteY10" fmla="*/ 1772239 h 2139885"/>
              <a:gd name="connsiteX11" fmla="*/ 829755 w 829755"/>
              <a:gd name="connsiteY11" fmla="*/ 1736913 h 2139885"/>
              <a:gd name="connsiteX12" fmla="*/ 810705 w 829755"/>
              <a:gd name="connsiteY12" fmla="*/ 1677971 h 2139885"/>
              <a:gd name="connsiteX13" fmla="*/ 801278 w 829755"/>
              <a:gd name="connsiteY13" fmla="*/ 1640264 h 2139885"/>
              <a:gd name="connsiteX14" fmla="*/ 801278 w 829755"/>
              <a:gd name="connsiteY14" fmla="*/ 1611984 h 2139885"/>
              <a:gd name="connsiteX15" fmla="*/ 824698 w 829755"/>
              <a:gd name="connsiteY15" fmla="*/ 1593130 h 2139885"/>
              <a:gd name="connsiteX16" fmla="*/ 820132 w 829755"/>
              <a:gd name="connsiteY16" fmla="*/ 1527142 h 2139885"/>
              <a:gd name="connsiteX17" fmla="*/ 791851 w 829755"/>
              <a:gd name="connsiteY17" fmla="*/ 1508289 h 2139885"/>
              <a:gd name="connsiteX18" fmla="*/ 754144 w 829755"/>
              <a:gd name="connsiteY18" fmla="*/ 1461155 h 2139885"/>
              <a:gd name="connsiteX19" fmla="*/ 728146 w 829755"/>
              <a:gd name="connsiteY19" fmla="*/ 1361928 h 2139885"/>
              <a:gd name="connsiteX20" fmla="*/ 756428 w 829755"/>
              <a:gd name="connsiteY20" fmla="*/ 1286416 h 2139885"/>
              <a:gd name="connsiteX21" fmla="*/ 772998 w 829755"/>
              <a:gd name="connsiteY21" fmla="*/ 1234912 h 2139885"/>
              <a:gd name="connsiteX22" fmla="*/ 744717 w 829755"/>
              <a:gd name="connsiteY22" fmla="*/ 1168924 h 2139885"/>
              <a:gd name="connsiteX23" fmla="*/ 744717 w 829755"/>
              <a:gd name="connsiteY23" fmla="*/ 1131217 h 2139885"/>
              <a:gd name="connsiteX24" fmla="*/ 763571 w 829755"/>
              <a:gd name="connsiteY24" fmla="*/ 1074656 h 2139885"/>
              <a:gd name="connsiteX25" fmla="*/ 763571 w 829755"/>
              <a:gd name="connsiteY25" fmla="*/ 1036949 h 2139885"/>
              <a:gd name="connsiteX26" fmla="*/ 763571 w 829755"/>
              <a:gd name="connsiteY26" fmla="*/ 1008668 h 2139885"/>
              <a:gd name="connsiteX27" fmla="*/ 669303 w 829755"/>
              <a:gd name="connsiteY27" fmla="*/ 1008668 h 2139885"/>
              <a:gd name="connsiteX28" fmla="*/ 565608 w 829755"/>
              <a:gd name="connsiteY28" fmla="*/ 989815 h 2139885"/>
              <a:gd name="connsiteX29" fmla="*/ 518474 w 829755"/>
              <a:gd name="connsiteY29" fmla="*/ 975528 h 2139885"/>
              <a:gd name="connsiteX30" fmla="*/ 452486 w 829755"/>
              <a:gd name="connsiteY30" fmla="*/ 914400 h 2139885"/>
              <a:gd name="connsiteX31" fmla="*/ 414779 w 829755"/>
              <a:gd name="connsiteY31" fmla="*/ 848413 h 2139885"/>
              <a:gd name="connsiteX32" fmla="*/ 405352 w 829755"/>
              <a:gd name="connsiteY32" fmla="*/ 735291 h 2139885"/>
              <a:gd name="connsiteX33" fmla="*/ 433633 w 829755"/>
              <a:gd name="connsiteY33" fmla="*/ 697584 h 2139885"/>
              <a:gd name="connsiteX34" fmla="*/ 433633 w 829755"/>
              <a:gd name="connsiteY34" fmla="*/ 622169 h 2139885"/>
              <a:gd name="connsiteX35" fmla="*/ 480767 w 829755"/>
              <a:gd name="connsiteY35" fmla="*/ 622169 h 2139885"/>
              <a:gd name="connsiteX36" fmla="*/ 641022 w 829755"/>
              <a:gd name="connsiteY36" fmla="*/ 650450 h 2139885"/>
              <a:gd name="connsiteX37" fmla="*/ 688156 w 829755"/>
              <a:gd name="connsiteY37" fmla="*/ 678730 h 2139885"/>
              <a:gd name="connsiteX38" fmla="*/ 716437 w 829755"/>
              <a:gd name="connsiteY38" fmla="*/ 612742 h 2139885"/>
              <a:gd name="connsiteX39" fmla="*/ 763571 w 829755"/>
              <a:gd name="connsiteY39" fmla="*/ 556182 h 2139885"/>
              <a:gd name="connsiteX40" fmla="*/ 763571 w 829755"/>
              <a:gd name="connsiteY40" fmla="*/ 499621 h 2139885"/>
              <a:gd name="connsiteX41" fmla="*/ 791851 w 829755"/>
              <a:gd name="connsiteY41" fmla="*/ 414780 h 2139885"/>
              <a:gd name="connsiteX42" fmla="*/ 744717 w 829755"/>
              <a:gd name="connsiteY42" fmla="*/ 414780 h 2139885"/>
              <a:gd name="connsiteX43" fmla="*/ 688156 w 829755"/>
              <a:gd name="connsiteY43" fmla="*/ 348792 h 2139885"/>
              <a:gd name="connsiteX44" fmla="*/ 622169 w 829755"/>
              <a:gd name="connsiteY44" fmla="*/ 339365 h 2139885"/>
              <a:gd name="connsiteX45" fmla="*/ 584462 w 829755"/>
              <a:gd name="connsiteY45" fmla="*/ 311085 h 2139885"/>
              <a:gd name="connsiteX46" fmla="*/ 527901 w 829755"/>
              <a:gd name="connsiteY46" fmla="*/ 254524 h 2139885"/>
              <a:gd name="connsiteX47" fmla="*/ 443060 w 829755"/>
              <a:gd name="connsiteY47" fmla="*/ 292231 h 2139885"/>
              <a:gd name="connsiteX48" fmla="*/ 386499 w 829755"/>
              <a:gd name="connsiteY48" fmla="*/ 226243 h 2139885"/>
              <a:gd name="connsiteX49" fmla="*/ 358218 w 829755"/>
              <a:gd name="connsiteY49" fmla="*/ 197963 h 2139885"/>
              <a:gd name="connsiteX50" fmla="*/ 320511 w 829755"/>
              <a:gd name="connsiteY50" fmla="*/ 169683 h 2139885"/>
              <a:gd name="connsiteX51" fmla="*/ 226243 w 829755"/>
              <a:gd name="connsiteY51" fmla="*/ 131975 h 2139885"/>
              <a:gd name="connsiteX52" fmla="*/ 207389 w 829755"/>
              <a:gd name="connsiteY52" fmla="*/ 103695 h 2139885"/>
              <a:gd name="connsiteX53" fmla="*/ 179109 w 829755"/>
              <a:gd name="connsiteY53" fmla="*/ 75415 h 2139885"/>
              <a:gd name="connsiteX54" fmla="*/ 122548 w 829755"/>
              <a:gd name="connsiteY54" fmla="*/ 56561 h 2139885"/>
              <a:gd name="connsiteX55" fmla="*/ 75414 w 829755"/>
              <a:gd name="connsiteY55" fmla="*/ 9427 h 2139885"/>
              <a:gd name="connsiteX56" fmla="*/ 0 w 829755"/>
              <a:gd name="connsiteY56" fmla="*/ 0 h 2139885"/>
              <a:gd name="connsiteX0" fmla="*/ 810705 w 829755"/>
              <a:gd name="connsiteY0" fmla="*/ 2139885 h 2139885"/>
              <a:gd name="connsiteX1" fmla="*/ 782425 w 829755"/>
              <a:gd name="connsiteY1" fmla="*/ 2083324 h 2139885"/>
              <a:gd name="connsiteX2" fmla="*/ 735290 w 829755"/>
              <a:gd name="connsiteY2" fmla="*/ 2064470 h 2139885"/>
              <a:gd name="connsiteX3" fmla="*/ 707010 w 829755"/>
              <a:gd name="connsiteY3" fmla="*/ 2064470 h 2139885"/>
              <a:gd name="connsiteX4" fmla="*/ 688156 w 829755"/>
              <a:gd name="connsiteY4" fmla="*/ 2036190 h 2139885"/>
              <a:gd name="connsiteX5" fmla="*/ 688156 w 829755"/>
              <a:gd name="connsiteY5" fmla="*/ 1998483 h 2139885"/>
              <a:gd name="connsiteX6" fmla="*/ 716437 w 829755"/>
              <a:gd name="connsiteY6" fmla="*/ 1970202 h 2139885"/>
              <a:gd name="connsiteX7" fmla="*/ 669303 w 829755"/>
              <a:gd name="connsiteY7" fmla="*/ 1913641 h 2139885"/>
              <a:gd name="connsiteX8" fmla="*/ 711870 w 829755"/>
              <a:gd name="connsiteY8" fmla="*/ 1854895 h 2139885"/>
              <a:gd name="connsiteX9" fmla="*/ 775575 w 829755"/>
              <a:gd name="connsiteY9" fmla="*/ 1802999 h 2139885"/>
              <a:gd name="connsiteX10" fmla="*/ 810705 w 829755"/>
              <a:gd name="connsiteY10" fmla="*/ 1772239 h 2139885"/>
              <a:gd name="connsiteX11" fmla="*/ 829755 w 829755"/>
              <a:gd name="connsiteY11" fmla="*/ 1736913 h 2139885"/>
              <a:gd name="connsiteX12" fmla="*/ 810705 w 829755"/>
              <a:gd name="connsiteY12" fmla="*/ 1677971 h 2139885"/>
              <a:gd name="connsiteX13" fmla="*/ 801278 w 829755"/>
              <a:gd name="connsiteY13" fmla="*/ 1640264 h 2139885"/>
              <a:gd name="connsiteX14" fmla="*/ 801278 w 829755"/>
              <a:gd name="connsiteY14" fmla="*/ 1611984 h 2139885"/>
              <a:gd name="connsiteX15" fmla="*/ 824698 w 829755"/>
              <a:gd name="connsiteY15" fmla="*/ 1593130 h 2139885"/>
              <a:gd name="connsiteX16" fmla="*/ 820132 w 829755"/>
              <a:gd name="connsiteY16" fmla="*/ 1527142 h 2139885"/>
              <a:gd name="connsiteX17" fmla="*/ 791851 w 829755"/>
              <a:gd name="connsiteY17" fmla="*/ 1508289 h 2139885"/>
              <a:gd name="connsiteX18" fmla="*/ 754144 w 829755"/>
              <a:gd name="connsiteY18" fmla="*/ 1461155 h 2139885"/>
              <a:gd name="connsiteX19" fmla="*/ 728146 w 829755"/>
              <a:gd name="connsiteY19" fmla="*/ 1361928 h 2139885"/>
              <a:gd name="connsiteX20" fmla="*/ 756428 w 829755"/>
              <a:gd name="connsiteY20" fmla="*/ 1286416 h 2139885"/>
              <a:gd name="connsiteX21" fmla="*/ 772998 w 829755"/>
              <a:gd name="connsiteY21" fmla="*/ 1234912 h 2139885"/>
              <a:gd name="connsiteX22" fmla="*/ 744717 w 829755"/>
              <a:gd name="connsiteY22" fmla="*/ 1168924 h 2139885"/>
              <a:gd name="connsiteX23" fmla="*/ 744717 w 829755"/>
              <a:gd name="connsiteY23" fmla="*/ 1131217 h 2139885"/>
              <a:gd name="connsiteX24" fmla="*/ 763571 w 829755"/>
              <a:gd name="connsiteY24" fmla="*/ 1074656 h 2139885"/>
              <a:gd name="connsiteX25" fmla="*/ 763571 w 829755"/>
              <a:gd name="connsiteY25" fmla="*/ 1036949 h 2139885"/>
              <a:gd name="connsiteX26" fmla="*/ 763571 w 829755"/>
              <a:gd name="connsiteY26" fmla="*/ 1008668 h 2139885"/>
              <a:gd name="connsiteX27" fmla="*/ 669303 w 829755"/>
              <a:gd name="connsiteY27" fmla="*/ 1008668 h 2139885"/>
              <a:gd name="connsiteX28" fmla="*/ 565608 w 829755"/>
              <a:gd name="connsiteY28" fmla="*/ 989815 h 2139885"/>
              <a:gd name="connsiteX29" fmla="*/ 518474 w 829755"/>
              <a:gd name="connsiteY29" fmla="*/ 975528 h 2139885"/>
              <a:gd name="connsiteX30" fmla="*/ 452486 w 829755"/>
              <a:gd name="connsiteY30" fmla="*/ 914400 h 2139885"/>
              <a:gd name="connsiteX31" fmla="*/ 414779 w 829755"/>
              <a:gd name="connsiteY31" fmla="*/ 848413 h 2139885"/>
              <a:gd name="connsiteX32" fmla="*/ 405352 w 829755"/>
              <a:gd name="connsiteY32" fmla="*/ 735291 h 2139885"/>
              <a:gd name="connsiteX33" fmla="*/ 433633 w 829755"/>
              <a:gd name="connsiteY33" fmla="*/ 697584 h 2139885"/>
              <a:gd name="connsiteX34" fmla="*/ 433633 w 829755"/>
              <a:gd name="connsiteY34" fmla="*/ 622169 h 2139885"/>
              <a:gd name="connsiteX35" fmla="*/ 480767 w 829755"/>
              <a:gd name="connsiteY35" fmla="*/ 622169 h 2139885"/>
              <a:gd name="connsiteX36" fmla="*/ 542042 w 829755"/>
              <a:gd name="connsiteY36" fmla="*/ 630688 h 2139885"/>
              <a:gd name="connsiteX37" fmla="*/ 641022 w 829755"/>
              <a:gd name="connsiteY37" fmla="*/ 650450 h 2139885"/>
              <a:gd name="connsiteX38" fmla="*/ 688156 w 829755"/>
              <a:gd name="connsiteY38" fmla="*/ 678730 h 2139885"/>
              <a:gd name="connsiteX39" fmla="*/ 716437 w 829755"/>
              <a:gd name="connsiteY39" fmla="*/ 612742 h 2139885"/>
              <a:gd name="connsiteX40" fmla="*/ 763571 w 829755"/>
              <a:gd name="connsiteY40" fmla="*/ 556182 h 2139885"/>
              <a:gd name="connsiteX41" fmla="*/ 763571 w 829755"/>
              <a:gd name="connsiteY41" fmla="*/ 499621 h 2139885"/>
              <a:gd name="connsiteX42" fmla="*/ 791851 w 829755"/>
              <a:gd name="connsiteY42" fmla="*/ 414780 h 2139885"/>
              <a:gd name="connsiteX43" fmla="*/ 744717 w 829755"/>
              <a:gd name="connsiteY43" fmla="*/ 414780 h 2139885"/>
              <a:gd name="connsiteX44" fmla="*/ 688156 w 829755"/>
              <a:gd name="connsiteY44" fmla="*/ 348792 h 2139885"/>
              <a:gd name="connsiteX45" fmla="*/ 622169 w 829755"/>
              <a:gd name="connsiteY45" fmla="*/ 339365 h 2139885"/>
              <a:gd name="connsiteX46" fmla="*/ 584462 w 829755"/>
              <a:gd name="connsiteY46" fmla="*/ 311085 h 2139885"/>
              <a:gd name="connsiteX47" fmla="*/ 527901 w 829755"/>
              <a:gd name="connsiteY47" fmla="*/ 254524 h 2139885"/>
              <a:gd name="connsiteX48" fmla="*/ 443060 w 829755"/>
              <a:gd name="connsiteY48" fmla="*/ 292231 h 2139885"/>
              <a:gd name="connsiteX49" fmla="*/ 386499 w 829755"/>
              <a:gd name="connsiteY49" fmla="*/ 226243 h 2139885"/>
              <a:gd name="connsiteX50" fmla="*/ 358218 w 829755"/>
              <a:gd name="connsiteY50" fmla="*/ 197963 h 2139885"/>
              <a:gd name="connsiteX51" fmla="*/ 320511 w 829755"/>
              <a:gd name="connsiteY51" fmla="*/ 169683 h 2139885"/>
              <a:gd name="connsiteX52" fmla="*/ 226243 w 829755"/>
              <a:gd name="connsiteY52" fmla="*/ 131975 h 2139885"/>
              <a:gd name="connsiteX53" fmla="*/ 207389 w 829755"/>
              <a:gd name="connsiteY53" fmla="*/ 103695 h 2139885"/>
              <a:gd name="connsiteX54" fmla="*/ 179109 w 829755"/>
              <a:gd name="connsiteY54" fmla="*/ 75415 h 2139885"/>
              <a:gd name="connsiteX55" fmla="*/ 122548 w 829755"/>
              <a:gd name="connsiteY55" fmla="*/ 56561 h 2139885"/>
              <a:gd name="connsiteX56" fmla="*/ 75414 w 829755"/>
              <a:gd name="connsiteY56" fmla="*/ 9427 h 2139885"/>
              <a:gd name="connsiteX57" fmla="*/ 0 w 829755"/>
              <a:gd name="connsiteY57" fmla="*/ 0 h 2139885"/>
              <a:gd name="connsiteX0" fmla="*/ 810705 w 829755"/>
              <a:gd name="connsiteY0" fmla="*/ 2139885 h 2139885"/>
              <a:gd name="connsiteX1" fmla="*/ 782425 w 829755"/>
              <a:gd name="connsiteY1" fmla="*/ 2083324 h 2139885"/>
              <a:gd name="connsiteX2" fmla="*/ 735290 w 829755"/>
              <a:gd name="connsiteY2" fmla="*/ 2064470 h 2139885"/>
              <a:gd name="connsiteX3" fmla="*/ 707010 w 829755"/>
              <a:gd name="connsiteY3" fmla="*/ 2064470 h 2139885"/>
              <a:gd name="connsiteX4" fmla="*/ 688156 w 829755"/>
              <a:gd name="connsiteY4" fmla="*/ 2036190 h 2139885"/>
              <a:gd name="connsiteX5" fmla="*/ 688156 w 829755"/>
              <a:gd name="connsiteY5" fmla="*/ 1998483 h 2139885"/>
              <a:gd name="connsiteX6" fmla="*/ 716437 w 829755"/>
              <a:gd name="connsiteY6" fmla="*/ 1970202 h 2139885"/>
              <a:gd name="connsiteX7" fmla="*/ 669303 w 829755"/>
              <a:gd name="connsiteY7" fmla="*/ 1913641 h 2139885"/>
              <a:gd name="connsiteX8" fmla="*/ 711870 w 829755"/>
              <a:gd name="connsiteY8" fmla="*/ 1854895 h 2139885"/>
              <a:gd name="connsiteX9" fmla="*/ 775575 w 829755"/>
              <a:gd name="connsiteY9" fmla="*/ 1802999 h 2139885"/>
              <a:gd name="connsiteX10" fmla="*/ 810705 w 829755"/>
              <a:gd name="connsiteY10" fmla="*/ 1772239 h 2139885"/>
              <a:gd name="connsiteX11" fmla="*/ 829755 w 829755"/>
              <a:gd name="connsiteY11" fmla="*/ 1736913 h 2139885"/>
              <a:gd name="connsiteX12" fmla="*/ 810705 w 829755"/>
              <a:gd name="connsiteY12" fmla="*/ 1677971 h 2139885"/>
              <a:gd name="connsiteX13" fmla="*/ 801278 w 829755"/>
              <a:gd name="connsiteY13" fmla="*/ 1640264 h 2139885"/>
              <a:gd name="connsiteX14" fmla="*/ 801278 w 829755"/>
              <a:gd name="connsiteY14" fmla="*/ 1611984 h 2139885"/>
              <a:gd name="connsiteX15" fmla="*/ 824698 w 829755"/>
              <a:gd name="connsiteY15" fmla="*/ 1593130 h 2139885"/>
              <a:gd name="connsiteX16" fmla="*/ 820132 w 829755"/>
              <a:gd name="connsiteY16" fmla="*/ 1527142 h 2139885"/>
              <a:gd name="connsiteX17" fmla="*/ 791851 w 829755"/>
              <a:gd name="connsiteY17" fmla="*/ 1508289 h 2139885"/>
              <a:gd name="connsiteX18" fmla="*/ 754144 w 829755"/>
              <a:gd name="connsiteY18" fmla="*/ 1461155 h 2139885"/>
              <a:gd name="connsiteX19" fmla="*/ 728146 w 829755"/>
              <a:gd name="connsiteY19" fmla="*/ 1361928 h 2139885"/>
              <a:gd name="connsiteX20" fmla="*/ 756428 w 829755"/>
              <a:gd name="connsiteY20" fmla="*/ 1286416 h 2139885"/>
              <a:gd name="connsiteX21" fmla="*/ 772998 w 829755"/>
              <a:gd name="connsiteY21" fmla="*/ 1234912 h 2139885"/>
              <a:gd name="connsiteX22" fmla="*/ 744717 w 829755"/>
              <a:gd name="connsiteY22" fmla="*/ 1168924 h 2139885"/>
              <a:gd name="connsiteX23" fmla="*/ 744717 w 829755"/>
              <a:gd name="connsiteY23" fmla="*/ 1131217 h 2139885"/>
              <a:gd name="connsiteX24" fmla="*/ 763571 w 829755"/>
              <a:gd name="connsiteY24" fmla="*/ 1074656 h 2139885"/>
              <a:gd name="connsiteX25" fmla="*/ 763571 w 829755"/>
              <a:gd name="connsiteY25" fmla="*/ 1036949 h 2139885"/>
              <a:gd name="connsiteX26" fmla="*/ 763571 w 829755"/>
              <a:gd name="connsiteY26" fmla="*/ 1008668 h 2139885"/>
              <a:gd name="connsiteX27" fmla="*/ 669303 w 829755"/>
              <a:gd name="connsiteY27" fmla="*/ 1008668 h 2139885"/>
              <a:gd name="connsiteX28" fmla="*/ 565608 w 829755"/>
              <a:gd name="connsiteY28" fmla="*/ 989815 h 2139885"/>
              <a:gd name="connsiteX29" fmla="*/ 518474 w 829755"/>
              <a:gd name="connsiteY29" fmla="*/ 975528 h 2139885"/>
              <a:gd name="connsiteX30" fmla="*/ 452486 w 829755"/>
              <a:gd name="connsiteY30" fmla="*/ 914400 h 2139885"/>
              <a:gd name="connsiteX31" fmla="*/ 414779 w 829755"/>
              <a:gd name="connsiteY31" fmla="*/ 848413 h 2139885"/>
              <a:gd name="connsiteX32" fmla="*/ 405352 w 829755"/>
              <a:gd name="connsiteY32" fmla="*/ 735291 h 2139885"/>
              <a:gd name="connsiteX33" fmla="*/ 433633 w 829755"/>
              <a:gd name="connsiteY33" fmla="*/ 697584 h 2139885"/>
              <a:gd name="connsiteX34" fmla="*/ 433633 w 829755"/>
              <a:gd name="connsiteY34" fmla="*/ 622169 h 2139885"/>
              <a:gd name="connsiteX35" fmla="*/ 480767 w 829755"/>
              <a:gd name="connsiteY35" fmla="*/ 622169 h 2139885"/>
              <a:gd name="connsiteX36" fmla="*/ 577761 w 829755"/>
              <a:gd name="connsiteY36" fmla="*/ 637832 h 2139885"/>
              <a:gd name="connsiteX37" fmla="*/ 641022 w 829755"/>
              <a:gd name="connsiteY37" fmla="*/ 650450 h 2139885"/>
              <a:gd name="connsiteX38" fmla="*/ 688156 w 829755"/>
              <a:gd name="connsiteY38" fmla="*/ 678730 h 2139885"/>
              <a:gd name="connsiteX39" fmla="*/ 716437 w 829755"/>
              <a:gd name="connsiteY39" fmla="*/ 612742 h 2139885"/>
              <a:gd name="connsiteX40" fmla="*/ 763571 w 829755"/>
              <a:gd name="connsiteY40" fmla="*/ 556182 h 2139885"/>
              <a:gd name="connsiteX41" fmla="*/ 763571 w 829755"/>
              <a:gd name="connsiteY41" fmla="*/ 499621 h 2139885"/>
              <a:gd name="connsiteX42" fmla="*/ 791851 w 829755"/>
              <a:gd name="connsiteY42" fmla="*/ 414780 h 2139885"/>
              <a:gd name="connsiteX43" fmla="*/ 744717 w 829755"/>
              <a:gd name="connsiteY43" fmla="*/ 414780 h 2139885"/>
              <a:gd name="connsiteX44" fmla="*/ 688156 w 829755"/>
              <a:gd name="connsiteY44" fmla="*/ 348792 h 2139885"/>
              <a:gd name="connsiteX45" fmla="*/ 622169 w 829755"/>
              <a:gd name="connsiteY45" fmla="*/ 339365 h 2139885"/>
              <a:gd name="connsiteX46" fmla="*/ 584462 w 829755"/>
              <a:gd name="connsiteY46" fmla="*/ 311085 h 2139885"/>
              <a:gd name="connsiteX47" fmla="*/ 527901 w 829755"/>
              <a:gd name="connsiteY47" fmla="*/ 254524 h 2139885"/>
              <a:gd name="connsiteX48" fmla="*/ 443060 w 829755"/>
              <a:gd name="connsiteY48" fmla="*/ 292231 h 2139885"/>
              <a:gd name="connsiteX49" fmla="*/ 386499 w 829755"/>
              <a:gd name="connsiteY49" fmla="*/ 226243 h 2139885"/>
              <a:gd name="connsiteX50" fmla="*/ 358218 w 829755"/>
              <a:gd name="connsiteY50" fmla="*/ 197963 h 2139885"/>
              <a:gd name="connsiteX51" fmla="*/ 320511 w 829755"/>
              <a:gd name="connsiteY51" fmla="*/ 169683 h 2139885"/>
              <a:gd name="connsiteX52" fmla="*/ 226243 w 829755"/>
              <a:gd name="connsiteY52" fmla="*/ 131975 h 2139885"/>
              <a:gd name="connsiteX53" fmla="*/ 207389 w 829755"/>
              <a:gd name="connsiteY53" fmla="*/ 103695 h 2139885"/>
              <a:gd name="connsiteX54" fmla="*/ 179109 w 829755"/>
              <a:gd name="connsiteY54" fmla="*/ 75415 h 2139885"/>
              <a:gd name="connsiteX55" fmla="*/ 122548 w 829755"/>
              <a:gd name="connsiteY55" fmla="*/ 56561 h 2139885"/>
              <a:gd name="connsiteX56" fmla="*/ 75414 w 829755"/>
              <a:gd name="connsiteY56" fmla="*/ 9427 h 2139885"/>
              <a:gd name="connsiteX57" fmla="*/ 0 w 829755"/>
              <a:gd name="connsiteY57" fmla="*/ 0 h 2139885"/>
              <a:gd name="connsiteX0" fmla="*/ 810705 w 829755"/>
              <a:gd name="connsiteY0" fmla="*/ 2139885 h 2139885"/>
              <a:gd name="connsiteX1" fmla="*/ 782425 w 829755"/>
              <a:gd name="connsiteY1" fmla="*/ 2083324 h 2139885"/>
              <a:gd name="connsiteX2" fmla="*/ 735290 w 829755"/>
              <a:gd name="connsiteY2" fmla="*/ 2064470 h 2139885"/>
              <a:gd name="connsiteX3" fmla="*/ 707010 w 829755"/>
              <a:gd name="connsiteY3" fmla="*/ 2064470 h 2139885"/>
              <a:gd name="connsiteX4" fmla="*/ 688156 w 829755"/>
              <a:gd name="connsiteY4" fmla="*/ 2036190 h 2139885"/>
              <a:gd name="connsiteX5" fmla="*/ 688156 w 829755"/>
              <a:gd name="connsiteY5" fmla="*/ 1998483 h 2139885"/>
              <a:gd name="connsiteX6" fmla="*/ 716437 w 829755"/>
              <a:gd name="connsiteY6" fmla="*/ 1970202 h 2139885"/>
              <a:gd name="connsiteX7" fmla="*/ 669303 w 829755"/>
              <a:gd name="connsiteY7" fmla="*/ 1913641 h 2139885"/>
              <a:gd name="connsiteX8" fmla="*/ 711870 w 829755"/>
              <a:gd name="connsiteY8" fmla="*/ 1854895 h 2139885"/>
              <a:gd name="connsiteX9" fmla="*/ 775575 w 829755"/>
              <a:gd name="connsiteY9" fmla="*/ 1802999 h 2139885"/>
              <a:gd name="connsiteX10" fmla="*/ 810705 w 829755"/>
              <a:gd name="connsiteY10" fmla="*/ 1772239 h 2139885"/>
              <a:gd name="connsiteX11" fmla="*/ 829755 w 829755"/>
              <a:gd name="connsiteY11" fmla="*/ 1736913 h 2139885"/>
              <a:gd name="connsiteX12" fmla="*/ 810705 w 829755"/>
              <a:gd name="connsiteY12" fmla="*/ 1677971 h 2139885"/>
              <a:gd name="connsiteX13" fmla="*/ 801278 w 829755"/>
              <a:gd name="connsiteY13" fmla="*/ 1640264 h 2139885"/>
              <a:gd name="connsiteX14" fmla="*/ 801278 w 829755"/>
              <a:gd name="connsiteY14" fmla="*/ 1611984 h 2139885"/>
              <a:gd name="connsiteX15" fmla="*/ 824698 w 829755"/>
              <a:gd name="connsiteY15" fmla="*/ 1593130 h 2139885"/>
              <a:gd name="connsiteX16" fmla="*/ 820132 w 829755"/>
              <a:gd name="connsiteY16" fmla="*/ 1527142 h 2139885"/>
              <a:gd name="connsiteX17" fmla="*/ 791851 w 829755"/>
              <a:gd name="connsiteY17" fmla="*/ 1508289 h 2139885"/>
              <a:gd name="connsiteX18" fmla="*/ 754144 w 829755"/>
              <a:gd name="connsiteY18" fmla="*/ 1461155 h 2139885"/>
              <a:gd name="connsiteX19" fmla="*/ 728146 w 829755"/>
              <a:gd name="connsiteY19" fmla="*/ 1361928 h 2139885"/>
              <a:gd name="connsiteX20" fmla="*/ 756428 w 829755"/>
              <a:gd name="connsiteY20" fmla="*/ 1286416 h 2139885"/>
              <a:gd name="connsiteX21" fmla="*/ 772998 w 829755"/>
              <a:gd name="connsiteY21" fmla="*/ 1234912 h 2139885"/>
              <a:gd name="connsiteX22" fmla="*/ 744717 w 829755"/>
              <a:gd name="connsiteY22" fmla="*/ 1168924 h 2139885"/>
              <a:gd name="connsiteX23" fmla="*/ 744717 w 829755"/>
              <a:gd name="connsiteY23" fmla="*/ 1131217 h 2139885"/>
              <a:gd name="connsiteX24" fmla="*/ 763571 w 829755"/>
              <a:gd name="connsiteY24" fmla="*/ 1074656 h 2139885"/>
              <a:gd name="connsiteX25" fmla="*/ 763571 w 829755"/>
              <a:gd name="connsiteY25" fmla="*/ 1036949 h 2139885"/>
              <a:gd name="connsiteX26" fmla="*/ 763571 w 829755"/>
              <a:gd name="connsiteY26" fmla="*/ 1008668 h 2139885"/>
              <a:gd name="connsiteX27" fmla="*/ 669303 w 829755"/>
              <a:gd name="connsiteY27" fmla="*/ 1008668 h 2139885"/>
              <a:gd name="connsiteX28" fmla="*/ 565608 w 829755"/>
              <a:gd name="connsiteY28" fmla="*/ 989815 h 2139885"/>
              <a:gd name="connsiteX29" fmla="*/ 518474 w 829755"/>
              <a:gd name="connsiteY29" fmla="*/ 975528 h 2139885"/>
              <a:gd name="connsiteX30" fmla="*/ 452486 w 829755"/>
              <a:gd name="connsiteY30" fmla="*/ 914400 h 2139885"/>
              <a:gd name="connsiteX31" fmla="*/ 414779 w 829755"/>
              <a:gd name="connsiteY31" fmla="*/ 848413 h 2139885"/>
              <a:gd name="connsiteX32" fmla="*/ 405352 w 829755"/>
              <a:gd name="connsiteY32" fmla="*/ 735291 h 2139885"/>
              <a:gd name="connsiteX33" fmla="*/ 433633 w 829755"/>
              <a:gd name="connsiteY33" fmla="*/ 697584 h 2139885"/>
              <a:gd name="connsiteX34" fmla="*/ 433633 w 829755"/>
              <a:gd name="connsiteY34" fmla="*/ 622169 h 2139885"/>
              <a:gd name="connsiteX35" fmla="*/ 480767 w 829755"/>
              <a:gd name="connsiteY35" fmla="*/ 622169 h 2139885"/>
              <a:gd name="connsiteX36" fmla="*/ 577761 w 829755"/>
              <a:gd name="connsiteY36" fmla="*/ 637832 h 2139885"/>
              <a:gd name="connsiteX37" fmla="*/ 641022 w 829755"/>
              <a:gd name="connsiteY37" fmla="*/ 664738 h 2139885"/>
              <a:gd name="connsiteX38" fmla="*/ 688156 w 829755"/>
              <a:gd name="connsiteY38" fmla="*/ 678730 h 2139885"/>
              <a:gd name="connsiteX39" fmla="*/ 716437 w 829755"/>
              <a:gd name="connsiteY39" fmla="*/ 612742 h 2139885"/>
              <a:gd name="connsiteX40" fmla="*/ 763571 w 829755"/>
              <a:gd name="connsiteY40" fmla="*/ 556182 h 2139885"/>
              <a:gd name="connsiteX41" fmla="*/ 763571 w 829755"/>
              <a:gd name="connsiteY41" fmla="*/ 499621 h 2139885"/>
              <a:gd name="connsiteX42" fmla="*/ 791851 w 829755"/>
              <a:gd name="connsiteY42" fmla="*/ 414780 h 2139885"/>
              <a:gd name="connsiteX43" fmla="*/ 744717 w 829755"/>
              <a:gd name="connsiteY43" fmla="*/ 414780 h 2139885"/>
              <a:gd name="connsiteX44" fmla="*/ 688156 w 829755"/>
              <a:gd name="connsiteY44" fmla="*/ 348792 h 2139885"/>
              <a:gd name="connsiteX45" fmla="*/ 622169 w 829755"/>
              <a:gd name="connsiteY45" fmla="*/ 339365 h 2139885"/>
              <a:gd name="connsiteX46" fmla="*/ 584462 w 829755"/>
              <a:gd name="connsiteY46" fmla="*/ 311085 h 2139885"/>
              <a:gd name="connsiteX47" fmla="*/ 527901 w 829755"/>
              <a:gd name="connsiteY47" fmla="*/ 254524 h 2139885"/>
              <a:gd name="connsiteX48" fmla="*/ 443060 w 829755"/>
              <a:gd name="connsiteY48" fmla="*/ 292231 h 2139885"/>
              <a:gd name="connsiteX49" fmla="*/ 386499 w 829755"/>
              <a:gd name="connsiteY49" fmla="*/ 226243 h 2139885"/>
              <a:gd name="connsiteX50" fmla="*/ 358218 w 829755"/>
              <a:gd name="connsiteY50" fmla="*/ 197963 h 2139885"/>
              <a:gd name="connsiteX51" fmla="*/ 320511 w 829755"/>
              <a:gd name="connsiteY51" fmla="*/ 169683 h 2139885"/>
              <a:gd name="connsiteX52" fmla="*/ 226243 w 829755"/>
              <a:gd name="connsiteY52" fmla="*/ 131975 h 2139885"/>
              <a:gd name="connsiteX53" fmla="*/ 207389 w 829755"/>
              <a:gd name="connsiteY53" fmla="*/ 103695 h 2139885"/>
              <a:gd name="connsiteX54" fmla="*/ 179109 w 829755"/>
              <a:gd name="connsiteY54" fmla="*/ 75415 h 2139885"/>
              <a:gd name="connsiteX55" fmla="*/ 122548 w 829755"/>
              <a:gd name="connsiteY55" fmla="*/ 56561 h 2139885"/>
              <a:gd name="connsiteX56" fmla="*/ 75414 w 829755"/>
              <a:gd name="connsiteY56" fmla="*/ 9427 h 2139885"/>
              <a:gd name="connsiteX57" fmla="*/ 0 w 829755"/>
              <a:gd name="connsiteY57" fmla="*/ 0 h 2139885"/>
              <a:gd name="connsiteX0" fmla="*/ 810705 w 829755"/>
              <a:gd name="connsiteY0" fmla="*/ 2139885 h 2139885"/>
              <a:gd name="connsiteX1" fmla="*/ 782425 w 829755"/>
              <a:gd name="connsiteY1" fmla="*/ 2083324 h 2139885"/>
              <a:gd name="connsiteX2" fmla="*/ 735290 w 829755"/>
              <a:gd name="connsiteY2" fmla="*/ 2064470 h 2139885"/>
              <a:gd name="connsiteX3" fmla="*/ 707010 w 829755"/>
              <a:gd name="connsiteY3" fmla="*/ 2064470 h 2139885"/>
              <a:gd name="connsiteX4" fmla="*/ 688156 w 829755"/>
              <a:gd name="connsiteY4" fmla="*/ 2036190 h 2139885"/>
              <a:gd name="connsiteX5" fmla="*/ 688156 w 829755"/>
              <a:gd name="connsiteY5" fmla="*/ 1998483 h 2139885"/>
              <a:gd name="connsiteX6" fmla="*/ 716437 w 829755"/>
              <a:gd name="connsiteY6" fmla="*/ 1970202 h 2139885"/>
              <a:gd name="connsiteX7" fmla="*/ 669303 w 829755"/>
              <a:gd name="connsiteY7" fmla="*/ 1913641 h 2139885"/>
              <a:gd name="connsiteX8" fmla="*/ 711870 w 829755"/>
              <a:gd name="connsiteY8" fmla="*/ 1854895 h 2139885"/>
              <a:gd name="connsiteX9" fmla="*/ 775575 w 829755"/>
              <a:gd name="connsiteY9" fmla="*/ 1802999 h 2139885"/>
              <a:gd name="connsiteX10" fmla="*/ 810705 w 829755"/>
              <a:gd name="connsiteY10" fmla="*/ 1772239 h 2139885"/>
              <a:gd name="connsiteX11" fmla="*/ 829755 w 829755"/>
              <a:gd name="connsiteY11" fmla="*/ 1736913 h 2139885"/>
              <a:gd name="connsiteX12" fmla="*/ 810705 w 829755"/>
              <a:gd name="connsiteY12" fmla="*/ 1677971 h 2139885"/>
              <a:gd name="connsiteX13" fmla="*/ 801278 w 829755"/>
              <a:gd name="connsiteY13" fmla="*/ 1640264 h 2139885"/>
              <a:gd name="connsiteX14" fmla="*/ 801278 w 829755"/>
              <a:gd name="connsiteY14" fmla="*/ 1611984 h 2139885"/>
              <a:gd name="connsiteX15" fmla="*/ 824698 w 829755"/>
              <a:gd name="connsiteY15" fmla="*/ 1593130 h 2139885"/>
              <a:gd name="connsiteX16" fmla="*/ 820132 w 829755"/>
              <a:gd name="connsiteY16" fmla="*/ 1527142 h 2139885"/>
              <a:gd name="connsiteX17" fmla="*/ 791851 w 829755"/>
              <a:gd name="connsiteY17" fmla="*/ 1508289 h 2139885"/>
              <a:gd name="connsiteX18" fmla="*/ 754144 w 829755"/>
              <a:gd name="connsiteY18" fmla="*/ 1461155 h 2139885"/>
              <a:gd name="connsiteX19" fmla="*/ 728146 w 829755"/>
              <a:gd name="connsiteY19" fmla="*/ 1361928 h 2139885"/>
              <a:gd name="connsiteX20" fmla="*/ 756428 w 829755"/>
              <a:gd name="connsiteY20" fmla="*/ 1286416 h 2139885"/>
              <a:gd name="connsiteX21" fmla="*/ 772998 w 829755"/>
              <a:gd name="connsiteY21" fmla="*/ 1234912 h 2139885"/>
              <a:gd name="connsiteX22" fmla="*/ 744717 w 829755"/>
              <a:gd name="connsiteY22" fmla="*/ 1168924 h 2139885"/>
              <a:gd name="connsiteX23" fmla="*/ 744717 w 829755"/>
              <a:gd name="connsiteY23" fmla="*/ 1131217 h 2139885"/>
              <a:gd name="connsiteX24" fmla="*/ 763571 w 829755"/>
              <a:gd name="connsiteY24" fmla="*/ 1074656 h 2139885"/>
              <a:gd name="connsiteX25" fmla="*/ 763571 w 829755"/>
              <a:gd name="connsiteY25" fmla="*/ 1036949 h 2139885"/>
              <a:gd name="connsiteX26" fmla="*/ 763571 w 829755"/>
              <a:gd name="connsiteY26" fmla="*/ 1008668 h 2139885"/>
              <a:gd name="connsiteX27" fmla="*/ 669303 w 829755"/>
              <a:gd name="connsiteY27" fmla="*/ 1008668 h 2139885"/>
              <a:gd name="connsiteX28" fmla="*/ 565608 w 829755"/>
              <a:gd name="connsiteY28" fmla="*/ 989815 h 2139885"/>
              <a:gd name="connsiteX29" fmla="*/ 518474 w 829755"/>
              <a:gd name="connsiteY29" fmla="*/ 975528 h 2139885"/>
              <a:gd name="connsiteX30" fmla="*/ 452486 w 829755"/>
              <a:gd name="connsiteY30" fmla="*/ 914400 h 2139885"/>
              <a:gd name="connsiteX31" fmla="*/ 414779 w 829755"/>
              <a:gd name="connsiteY31" fmla="*/ 848413 h 2139885"/>
              <a:gd name="connsiteX32" fmla="*/ 405352 w 829755"/>
              <a:gd name="connsiteY32" fmla="*/ 735291 h 2139885"/>
              <a:gd name="connsiteX33" fmla="*/ 433633 w 829755"/>
              <a:gd name="connsiteY33" fmla="*/ 697584 h 2139885"/>
              <a:gd name="connsiteX34" fmla="*/ 433633 w 829755"/>
              <a:gd name="connsiteY34" fmla="*/ 622169 h 2139885"/>
              <a:gd name="connsiteX35" fmla="*/ 480767 w 829755"/>
              <a:gd name="connsiteY35" fmla="*/ 622169 h 2139885"/>
              <a:gd name="connsiteX36" fmla="*/ 577761 w 829755"/>
              <a:gd name="connsiteY36" fmla="*/ 637832 h 2139885"/>
              <a:gd name="connsiteX37" fmla="*/ 641022 w 829755"/>
              <a:gd name="connsiteY37" fmla="*/ 664738 h 2139885"/>
              <a:gd name="connsiteX38" fmla="*/ 678631 w 829755"/>
              <a:gd name="connsiteY38" fmla="*/ 690637 h 2139885"/>
              <a:gd name="connsiteX39" fmla="*/ 716437 w 829755"/>
              <a:gd name="connsiteY39" fmla="*/ 612742 h 2139885"/>
              <a:gd name="connsiteX40" fmla="*/ 763571 w 829755"/>
              <a:gd name="connsiteY40" fmla="*/ 556182 h 2139885"/>
              <a:gd name="connsiteX41" fmla="*/ 763571 w 829755"/>
              <a:gd name="connsiteY41" fmla="*/ 499621 h 2139885"/>
              <a:gd name="connsiteX42" fmla="*/ 791851 w 829755"/>
              <a:gd name="connsiteY42" fmla="*/ 414780 h 2139885"/>
              <a:gd name="connsiteX43" fmla="*/ 744717 w 829755"/>
              <a:gd name="connsiteY43" fmla="*/ 414780 h 2139885"/>
              <a:gd name="connsiteX44" fmla="*/ 688156 w 829755"/>
              <a:gd name="connsiteY44" fmla="*/ 348792 h 2139885"/>
              <a:gd name="connsiteX45" fmla="*/ 622169 w 829755"/>
              <a:gd name="connsiteY45" fmla="*/ 339365 h 2139885"/>
              <a:gd name="connsiteX46" fmla="*/ 584462 w 829755"/>
              <a:gd name="connsiteY46" fmla="*/ 311085 h 2139885"/>
              <a:gd name="connsiteX47" fmla="*/ 527901 w 829755"/>
              <a:gd name="connsiteY47" fmla="*/ 254524 h 2139885"/>
              <a:gd name="connsiteX48" fmla="*/ 443060 w 829755"/>
              <a:gd name="connsiteY48" fmla="*/ 292231 h 2139885"/>
              <a:gd name="connsiteX49" fmla="*/ 386499 w 829755"/>
              <a:gd name="connsiteY49" fmla="*/ 226243 h 2139885"/>
              <a:gd name="connsiteX50" fmla="*/ 358218 w 829755"/>
              <a:gd name="connsiteY50" fmla="*/ 197963 h 2139885"/>
              <a:gd name="connsiteX51" fmla="*/ 320511 w 829755"/>
              <a:gd name="connsiteY51" fmla="*/ 169683 h 2139885"/>
              <a:gd name="connsiteX52" fmla="*/ 226243 w 829755"/>
              <a:gd name="connsiteY52" fmla="*/ 131975 h 2139885"/>
              <a:gd name="connsiteX53" fmla="*/ 207389 w 829755"/>
              <a:gd name="connsiteY53" fmla="*/ 103695 h 2139885"/>
              <a:gd name="connsiteX54" fmla="*/ 179109 w 829755"/>
              <a:gd name="connsiteY54" fmla="*/ 75415 h 2139885"/>
              <a:gd name="connsiteX55" fmla="*/ 122548 w 829755"/>
              <a:gd name="connsiteY55" fmla="*/ 56561 h 2139885"/>
              <a:gd name="connsiteX56" fmla="*/ 75414 w 829755"/>
              <a:gd name="connsiteY56" fmla="*/ 9427 h 2139885"/>
              <a:gd name="connsiteX57" fmla="*/ 0 w 829755"/>
              <a:gd name="connsiteY57" fmla="*/ 0 h 2139885"/>
              <a:gd name="connsiteX0" fmla="*/ 810705 w 829755"/>
              <a:gd name="connsiteY0" fmla="*/ 2139885 h 2139885"/>
              <a:gd name="connsiteX1" fmla="*/ 782425 w 829755"/>
              <a:gd name="connsiteY1" fmla="*/ 2083324 h 2139885"/>
              <a:gd name="connsiteX2" fmla="*/ 735290 w 829755"/>
              <a:gd name="connsiteY2" fmla="*/ 2064470 h 2139885"/>
              <a:gd name="connsiteX3" fmla="*/ 707010 w 829755"/>
              <a:gd name="connsiteY3" fmla="*/ 2064470 h 2139885"/>
              <a:gd name="connsiteX4" fmla="*/ 688156 w 829755"/>
              <a:gd name="connsiteY4" fmla="*/ 2036190 h 2139885"/>
              <a:gd name="connsiteX5" fmla="*/ 688156 w 829755"/>
              <a:gd name="connsiteY5" fmla="*/ 1998483 h 2139885"/>
              <a:gd name="connsiteX6" fmla="*/ 716437 w 829755"/>
              <a:gd name="connsiteY6" fmla="*/ 1970202 h 2139885"/>
              <a:gd name="connsiteX7" fmla="*/ 669303 w 829755"/>
              <a:gd name="connsiteY7" fmla="*/ 1913641 h 2139885"/>
              <a:gd name="connsiteX8" fmla="*/ 711870 w 829755"/>
              <a:gd name="connsiteY8" fmla="*/ 1854895 h 2139885"/>
              <a:gd name="connsiteX9" fmla="*/ 775575 w 829755"/>
              <a:gd name="connsiteY9" fmla="*/ 1802999 h 2139885"/>
              <a:gd name="connsiteX10" fmla="*/ 810705 w 829755"/>
              <a:gd name="connsiteY10" fmla="*/ 1772239 h 2139885"/>
              <a:gd name="connsiteX11" fmla="*/ 829755 w 829755"/>
              <a:gd name="connsiteY11" fmla="*/ 1736913 h 2139885"/>
              <a:gd name="connsiteX12" fmla="*/ 810705 w 829755"/>
              <a:gd name="connsiteY12" fmla="*/ 1677971 h 2139885"/>
              <a:gd name="connsiteX13" fmla="*/ 801278 w 829755"/>
              <a:gd name="connsiteY13" fmla="*/ 1640264 h 2139885"/>
              <a:gd name="connsiteX14" fmla="*/ 801278 w 829755"/>
              <a:gd name="connsiteY14" fmla="*/ 1611984 h 2139885"/>
              <a:gd name="connsiteX15" fmla="*/ 824698 w 829755"/>
              <a:gd name="connsiteY15" fmla="*/ 1593130 h 2139885"/>
              <a:gd name="connsiteX16" fmla="*/ 820132 w 829755"/>
              <a:gd name="connsiteY16" fmla="*/ 1527142 h 2139885"/>
              <a:gd name="connsiteX17" fmla="*/ 791851 w 829755"/>
              <a:gd name="connsiteY17" fmla="*/ 1508289 h 2139885"/>
              <a:gd name="connsiteX18" fmla="*/ 754144 w 829755"/>
              <a:gd name="connsiteY18" fmla="*/ 1461155 h 2139885"/>
              <a:gd name="connsiteX19" fmla="*/ 728146 w 829755"/>
              <a:gd name="connsiteY19" fmla="*/ 1361928 h 2139885"/>
              <a:gd name="connsiteX20" fmla="*/ 756428 w 829755"/>
              <a:gd name="connsiteY20" fmla="*/ 1286416 h 2139885"/>
              <a:gd name="connsiteX21" fmla="*/ 772998 w 829755"/>
              <a:gd name="connsiteY21" fmla="*/ 1234912 h 2139885"/>
              <a:gd name="connsiteX22" fmla="*/ 744717 w 829755"/>
              <a:gd name="connsiteY22" fmla="*/ 1168924 h 2139885"/>
              <a:gd name="connsiteX23" fmla="*/ 744717 w 829755"/>
              <a:gd name="connsiteY23" fmla="*/ 1131217 h 2139885"/>
              <a:gd name="connsiteX24" fmla="*/ 763571 w 829755"/>
              <a:gd name="connsiteY24" fmla="*/ 1074656 h 2139885"/>
              <a:gd name="connsiteX25" fmla="*/ 763571 w 829755"/>
              <a:gd name="connsiteY25" fmla="*/ 1036949 h 2139885"/>
              <a:gd name="connsiteX26" fmla="*/ 763571 w 829755"/>
              <a:gd name="connsiteY26" fmla="*/ 1008668 h 2139885"/>
              <a:gd name="connsiteX27" fmla="*/ 669303 w 829755"/>
              <a:gd name="connsiteY27" fmla="*/ 1008668 h 2139885"/>
              <a:gd name="connsiteX28" fmla="*/ 565608 w 829755"/>
              <a:gd name="connsiteY28" fmla="*/ 989815 h 2139885"/>
              <a:gd name="connsiteX29" fmla="*/ 518474 w 829755"/>
              <a:gd name="connsiteY29" fmla="*/ 975528 h 2139885"/>
              <a:gd name="connsiteX30" fmla="*/ 452486 w 829755"/>
              <a:gd name="connsiteY30" fmla="*/ 914400 h 2139885"/>
              <a:gd name="connsiteX31" fmla="*/ 414779 w 829755"/>
              <a:gd name="connsiteY31" fmla="*/ 848413 h 2139885"/>
              <a:gd name="connsiteX32" fmla="*/ 405352 w 829755"/>
              <a:gd name="connsiteY32" fmla="*/ 735291 h 2139885"/>
              <a:gd name="connsiteX33" fmla="*/ 433633 w 829755"/>
              <a:gd name="connsiteY33" fmla="*/ 697584 h 2139885"/>
              <a:gd name="connsiteX34" fmla="*/ 433633 w 829755"/>
              <a:gd name="connsiteY34" fmla="*/ 622169 h 2139885"/>
              <a:gd name="connsiteX35" fmla="*/ 480767 w 829755"/>
              <a:gd name="connsiteY35" fmla="*/ 622169 h 2139885"/>
              <a:gd name="connsiteX36" fmla="*/ 577761 w 829755"/>
              <a:gd name="connsiteY36" fmla="*/ 637832 h 2139885"/>
              <a:gd name="connsiteX37" fmla="*/ 641022 w 829755"/>
              <a:gd name="connsiteY37" fmla="*/ 664738 h 2139885"/>
              <a:gd name="connsiteX38" fmla="*/ 678631 w 829755"/>
              <a:gd name="connsiteY38" fmla="*/ 690637 h 2139885"/>
              <a:gd name="connsiteX39" fmla="*/ 716437 w 829755"/>
              <a:gd name="connsiteY39" fmla="*/ 612742 h 2139885"/>
              <a:gd name="connsiteX40" fmla="*/ 763571 w 829755"/>
              <a:gd name="connsiteY40" fmla="*/ 556182 h 2139885"/>
              <a:gd name="connsiteX41" fmla="*/ 763571 w 829755"/>
              <a:gd name="connsiteY41" fmla="*/ 499621 h 2139885"/>
              <a:gd name="connsiteX42" fmla="*/ 791851 w 829755"/>
              <a:gd name="connsiteY42" fmla="*/ 414780 h 2139885"/>
              <a:gd name="connsiteX43" fmla="*/ 744717 w 829755"/>
              <a:gd name="connsiteY43" fmla="*/ 414780 h 2139885"/>
              <a:gd name="connsiteX44" fmla="*/ 688156 w 829755"/>
              <a:gd name="connsiteY44" fmla="*/ 348792 h 2139885"/>
              <a:gd name="connsiteX45" fmla="*/ 626932 w 829755"/>
              <a:gd name="connsiteY45" fmla="*/ 327459 h 2139885"/>
              <a:gd name="connsiteX46" fmla="*/ 584462 w 829755"/>
              <a:gd name="connsiteY46" fmla="*/ 311085 h 2139885"/>
              <a:gd name="connsiteX47" fmla="*/ 527901 w 829755"/>
              <a:gd name="connsiteY47" fmla="*/ 254524 h 2139885"/>
              <a:gd name="connsiteX48" fmla="*/ 443060 w 829755"/>
              <a:gd name="connsiteY48" fmla="*/ 292231 h 2139885"/>
              <a:gd name="connsiteX49" fmla="*/ 386499 w 829755"/>
              <a:gd name="connsiteY49" fmla="*/ 226243 h 2139885"/>
              <a:gd name="connsiteX50" fmla="*/ 358218 w 829755"/>
              <a:gd name="connsiteY50" fmla="*/ 197963 h 2139885"/>
              <a:gd name="connsiteX51" fmla="*/ 320511 w 829755"/>
              <a:gd name="connsiteY51" fmla="*/ 169683 h 2139885"/>
              <a:gd name="connsiteX52" fmla="*/ 226243 w 829755"/>
              <a:gd name="connsiteY52" fmla="*/ 131975 h 2139885"/>
              <a:gd name="connsiteX53" fmla="*/ 207389 w 829755"/>
              <a:gd name="connsiteY53" fmla="*/ 103695 h 2139885"/>
              <a:gd name="connsiteX54" fmla="*/ 179109 w 829755"/>
              <a:gd name="connsiteY54" fmla="*/ 75415 h 2139885"/>
              <a:gd name="connsiteX55" fmla="*/ 122548 w 829755"/>
              <a:gd name="connsiteY55" fmla="*/ 56561 h 2139885"/>
              <a:gd name="connsiteX56" fmla="*/ 75414 w 829755"/>
              <a:gd name="connsiteY56" fmla="*/ 9427 h 2139885"/>
              <a:gd name="connsiteX57" fmla="*/ 0 w 829755"/>
              <a:gd name="connsiteY57" fmla="*/ 0 h 2139885"/>
              <a:gd name="connsiteX0" fmla="*/ 810705 w 829755"/>
              <a:gd name="connsiteY0" fmla="*/ 2139885 h 2139885"/>
              <a:gd name="connsiteX1" fmla="*/ 782425 w 829755"/>
              <a:gd name="connsiteY1" fmla="*/ 2083324 h 2139885"/>
              <a:gd name="connsiteX2" fmla="*/ 735290 w 829755"/>
              <a:gd name="connsiteY2" fmla="*/ 2064470 h 2139885"/>
              <a:gd name="connsiteX3" fmla="*/ 707010 w 829755"/>
              <a:gd name="connsiteY3" fmla="*/ 2064470 h 2139885"/>
              <a:gd name="connsiteX4" fmla="*/ 688156 w 829755"/>
              <a:gd name="connsiteY4" fmla="*/ 2036190 h 2139885"/>
              <a:gd name="connsiteX5" fmla="*/ 688156 w 829755"/>
              <a:gd name="connsiteY5" fmla="*/ 1998483 h 2139885"/>
              <a:gd name="connsiteX6" fmla="*/ 716437 w 829755"/>
              <a:gd name="connsiteY6" fmla="*/ 1970202 h 2139885"/>
              <a:gd name="connsiteX7" fmla="*/ 669303 w 829755"/>
              <a:gd name="connsiteY7" fmla="*/ 1913641 h 2139885"/>
              <a:gd name="connsiteX8" fmla="*/ 711870 w 829755"/>
              <a:gd name="connsiteY8" fmla="*/ 1854895 h 2139885"/>
              <a:gd name="connsiteX9" fmla="*/ 775575 w 829755"/>
              <a:gd name="connsiteY9" fmla="*/ 1802999 h 2139885"/>
              <a:gd name="connsiteX10" fmla="*/ 810705 w 829755"/>
              <a:gd name="connsiteY10" fmla="*/ 1772239 h 2139885"/>
              <a:gd name="connsiteX11" fmla="*/ 829755 w 829755"/>
              <a:gd name="connsiteY11" fmla="*/ 1736913 h 2139885"/>
              <a:gd name="connsiteX12" fmla="*/ 810705 w 829755"/>
              <a:gd name="connsiteY12" fmla="*/ 1677971 h 2139885"/>
              <a:gd name="connsiteX13" fmla="*/ 801278 w 829755"/>
              <a:gd name="connsiteY13" fmla="*/ 1640264 h 2139885"/>
              <a:gd name="connsiteX14" fmla="*/ 801278 w 829755"/>
              <a:gd name="connsiteY14" fmla="*/ 1611984 h 2139885"/>
              <a:gd name="connsiteX15" fmla="*/ 824698 w 829755"/>
              <a:gd name="connsiteY15" fmla="*/ 1593130 h 2139885"/>
              <a:gd name="connsiteX16" fmla="*/ 820132 w 829755"/>
              <a:gd name="connsiteY16" fmla="*/ 1527142 h 2139885"/>
              <a:gd name="connsiteX17" fmla="*/ 791851 w 829755"/>
              <a:gd name="connsiteY17" fmla="*/ 1508289 h 2139885"/>
              <a:gd name="connsiteX18" fmla="*/ 754144 w 829755"/>
              <a:gd name="connsiteY18" fmla="*/ 1461155 h 2139885"/>
              <a:gd name="connsiteX19" fmla="*/ 728146 w 829755"/>
              <a:gd name="connsiteY19" fmla="*/ 1361928 h 2139885"/>
              <a:gd name="connsiteX20" fmla="*/ 756428 w 829755"/>
              <a:gd name="connsiteY20" fmla="*/ 1286416 h 2139885"/>
              <a:gd name="connsiteX21" fmla="*/ 772998 w 829755"/>
              <a:gd name="connsiteY21" fmla="*/ 1234912 h 2139885"/>
              <a:gd name="connsiteX22" fmla="*/ 744717 w 829755"/>
              <a:gd name="connsiteY22" fmla="*/ 1168924 h 2139885"/>
              <a:gd name="connsiteX23" fmla="*/ 744717 w 829755"/>
              <a:gd name="connsiteY23" fmla="*/ 1131217 h 2139885"/>
              <a:gd name="connsiteX24" fmla="*/ 763571 w 829755"/>
              <a:gd name="connsiteY24" fmla="*/ 1074656 h 2139885"/>
              <a:gd name="connsiteX25" fmla="*/ 763571 w 829755"/>
              <a:gd name="connsiteY25" fmla="*/ 1036949 h 2139885"/>
              <a:gd name="connsiteX26" fmla="*/ 763571 w 829755"/>
              <a:gd name="connsiteY26" fmla="*/ 1008668 h 2139885"/>
              <a:gd name="connsiteX27" fmla="*/ 669303 w 829755"/>
              <a:gd name="connsiteY27" fmla="*/ 1008668 h 2139885"/>
              <a:gd name="connsiteX28" fmla="*/ 565608 w 829755"/>
              <a:gd name="connsiteY28" fmla="*/ 989815 h 2139885"/>
              <a:gd name="connsiteX29" fmla="*/ 518474 w 829755"/>
              <a:gd name="connsiteY29" fmla="*/ 975528 h 2139885"/>
              <a:gd name="connsiteX30" fmla="*/ 452486 w 829755"/>
              <a:gd name="connsiteY30" fmla="*/ 914400 h 2139885"/>
              <a:gd name="connsiteX31" fmla="*/ 414779 w 829755"/>
              <a:gd name="connsiteY31" fmla="*/ 848413 h 2139885"/>
              <a:gd name="connsiteX32" fmla="*/ 405352 w 829755"/>
              <a:gd name="connsiteY32" fmla="*/ 735291 h 2139885"/>
              <a:gd name="connsiteX33" fmla="*/ 433633 w 829755"/>
              <a:gd name="connsiteY33" fmla="*/ 697584 h 2139885"/>
              <a:gd name="connsiteX34" fmla="*/ 433633 w 829755"/>
              <a:gd name="connsiteY34" fmla="*/ 622169 h 2139885"/>
              <a:gd name="connsiteX35" fmla="*/ 480767 w 829755"/>
              <a:gd name="connsiteY35" fmla="*/ 622169 h 2139885"/>
              <a:gd name="connsiteX36" fmla="*/ 577761 w 829755"/>
              <a:gd name="connsiteY36" fmla="*/ 637832 h 2139885"/>
              <a:gd name="connsiteX37" fmla="*/ 641022 w 829755"/>
              <a:gd name="connsiteY37" fmla="*/ 664738 h 2139885"/>
              <a:gd name="connsiteX38" fmla="*/ 678631 w 829755"/>
              <a:gd name="connsiteY38" fmla="*/ 690637 h 2139885"/>
              <a:gd name="connsiteX39" fmla="*/ 716437 w 829755"/>
              <a:gd name="connsiteY39" fmla="*/ 612742 h 2139885"/>
              <a:gd name="connsiteX40" fmla="*/ 763571 w 829755"/>
              <a:gd name="connsiteY40" fmla="*/ 556182 h 2139885"/>
              <a:gd name="connsiteX41" fmla="*/ 763571 w 829755"/>
              <a:gd name="connsiteY41" fmla="*/ 499621 h 2139885"/>
              <a:gd name="connsiteX42" fmla="*/ 791851 w 829755"/>
              <a:gd name="connsiteY42" fmla="*/ 414780 h 2139885"/>
              <a:gd name="connsiteX43" fmla="*/ 744717 w 829755"/>
              <a:gd name="connsiteY43" fmla="*/ 414780 h 2139885"/>
              <a:gd name="connsiteX44" fmla="*/ 688156 w 829755"/>
              <a:gd name="connsiteY44" fmla="*/ 348792 h 2139885"/>
              <a:gd name="connsiteX45" fmla="*/ 626932 w 829755"/>
              <a:gd name="connsiteY45" fmla="*/ 327459 h 2139885"/>
              <a:gd name="connsiteX46" fmla="*/ 584462 w 829755"/>
              <a:gd name="connsiteY46" fmla="*/ 311085 h 2139885"/>
              <a:gd name="connsiteX47" fmla="*/ 527901 w 829755"/>
              <a:gd name="connsiteY47" fmla="*/ 254524 h 2139885"/>
              <a:gd name="connsiteX48" fmla="*/ 443060 w 829755"/>
              <a:gd name="connsiteY48" fmla="*/ 292231 h 2139885"/>
              <a:gd name="connsiteX49" fmla="*/ 386499 w 829755"/>
              <a:gd name="connsiteY49" fmla="*/ 226243 h 2139885"/>
              <a:gd name="connsiteX50" fmla="*/ 358218 w 829755"/>
              <a:gd name="connsiteY50" fmla="*/ 197963 h 2139885"/>
              <a:gd name="connsiteX51" fmla="*/ 320511 w 829755"/>
              <a:gd name="connsiteY51" fmla="*/ 169683 h 2139885"/>
              <a:gd name="connsiteX52" fmla="*/ 226243 w 829755"/>
              <a:gd name="connsiteY52" fmla="*/ 131975 h 2139885"/>
              <a:gd name="connsiteX53" fmla="*/ 207389 w 829755"/>
              <a:gd name="connsiteY53" fmla="*/ 103695 h 2139885"/>
              <a:gd name="connsiteX54" fmla="*/ 179109 w 829755"/>
              <a:gd name="connsiteY54" fmla="*/ 75415 h 2139885"/>
              <a:gd name="connsiteX55" fmla="*/ 136836 w 829755"/>
              <a:gd name="connsiteY55" fmla="*/ 42274 h 2139885"/>
              <a:gd name="connsiteX56" fmla="*/ 75414 w 829755"/>
              <a:gd name="connsiteY56" fmla="*/ 9427 h 2139885"/>
              <a:gd name="connsiteX57" fmla="*/ 0 w 829755"/>
              <a:gd name="connsiteY57" fmla="*/ 0 h 2139885"/>
              <a:gd name="connsiteX0" fmla="*/ 810705 w 829755"/>
              <a:gd name="connsiteY0" fmla="*/ 2139885 h 2139885"/>
              <a:gd name="connsiteX1" fmla="*/ 782425 w 829755"/>
              <a:gd name="connsiteY1" fmla="*/ 2083324 h 2139885"/>
              <a:gd name="connsiteX2" fmla="*/ 735290 w 829755"/>
              <a:gd name="connsiteY2" fmla="*/ 2064470 h 2139885"/>
              <a:gd name="connsiteX3" fmla="*/ 707010 w 829755"/>
              <a:gd name="connsiteY3" fmla="*/ 2064470 h 2139885"/>
              <a:gd name="connsiteX4" fmla="*/ 688156 w 829755"/>
              <a:gd name="connsiteY4" fmla="*/ 2036190 h 2139885"/>
              <a:gd name="connsiteX5" fmla="*/ 688156 w 829755"/>
              <a:gd name="connsiteY5" fmla="*/ 1998483 h 2139885"/>
              <a:gd name="connsiteX6" fmla="*/ 716437 w 829755"/>
              <a:gd name="connsiteY6" fmla="*/ 1970202 h 2139885"/>
              <a:gd name="connsiteX7" fmla="*/ 669303 w 829755"/>
              <a:gd name="connsiteY7" fmla="*/ 1913641 h 2139885"/>
              <a:gd name="connsiteX8" fmla="*/ 711870 w 829755"/>
              <a:gd name="connsiteY8" fmla="*/ 1854895 h 2139885"/>
              <a:gd name="connsiteX9" fmla="*/ 775575 w 829755"/>
              <a:gd name="connsiteY9" fmla="*/ 1802999 h 2139885"/>
              <a:gd name="connsiteX10" fmla="*/ 810705 w 829755"/>
              <a:gd name="connsiteY10" fmla="*/ 1772239 h 2139885"/>
              <a:gd name="connsiteX11" fmla="*/ 829755 w 829755"/>
              <a:gd name="connsiteY11" fmla="*/ 1736913 h 2139885"/>
              <a:gd name="connsiteX12" fmla="*/ 810705 w 829755"/>
              <a:gd name="connsiteY12" fmla="*/ 1677971 h 2139885"/>
              <a:gd name="connsiteX13" fmla="*/ 801278 w 829755"/>
              <a:gd name="connsiteY13" fmla="*/ 1640264 h 2139885"/>
              <a:gd name="connsiteX14" fmla="*/ 801278 w 829755"/>
              <a:gd name="connsiteY14" fmla="*/ 1611984 h 2139885"/>
              <a:gd name="connsiteX15" fmla="*/ 824698 w 829755"/>
              <a:gd name="connsiteY15" fmla="*/ 1593130 h 2139885"/>
              <a:gd name="connsiteX16" fmla="*/ 820132 w 829755"/>
              <a:gd name="connsiteY16" fmla="*/ 1527142 h 2139885"/>
              <a:gd name="connsiteX17" fmla="*/ 791851 w 829755"/>
              <a:gd name="connsiteY17" fmla="*/ 1508289 h 2139885"/>
              <a:gd name="connsiteX18" fmla="*/ 754144 w 829755"/>
              <a:gd name="connsiteY18" fmla="*/ 1461155 h 2139885"/>
              <a:gd name="connsiteX19" fmla="*/ 728146 w 829755"/>
              <a:gd name="connsiteY19" fmla="*/ 1361928 h 2139885"/>
              <a:gd name="connsiteX20" fmla="*/ 756428 w 829755"/>
              <a:gd name="connsiteY20" fmla="*/ 1286416 h 2139885"/>
              <a:gd name="connsiteX21" fmla="*/ 772998 w 829755"/>
              <a:gd name="connsiteY21" fmla="*/ 1234912 h 2139885"/>
              <a:gd name="connsiteX22" fmla="*/ 744717 w 829755"/>
              <a:gd name="connsiteY22" fmla="*/ 1168924 h 2139885"/>
              <a:gd name="connsiteX23" fmla="*/ 744717 w 829755"/>
              <a:gd name="connsiteY23" fmla="*/ 1131217 h 2139885"/>
              <a:gd name="connsiteX24" fmla="*/ 763571 w 829755"/>
              <a:gd name="connsiteY24" fmla="*/ 1074656 h 2139885"/>
              <a:gd name="connsiteX25" fmla="*/ 763571 w 829755"/>
              <a:gd name="connsiteY25" fmla="*/ 1036949 h 2139885"/>
              <a:gd name="connsiteX26" fmla="*/ 763571 w 829755"/>
              <a:gd name="connsiteY26" fmla="*/ 1008668 h 2139885"/>
              <a:gd name="connsiteX27" fmla="*/ 669303 w 829755"/>
              <a:gd name="connsiteY27" fmla="*/ 1008668 h 2139885"/>
              <a:gd name="connsiteX28" fmla="*/ 565608 w 829755"/>
              <a:gd name="connsiteY28" fmla="*/ 989815 h 2139885"/>
              <a:gd name="connsiteX29" fmla="*/ 518474 w 829755"/>
              <a:gd name="connsiteY29" fmla="*/ 975528 h 2139885"/>
              <a:gd name="connsiteX30" fmla="*/ 452486 w 829755"/>
              <a:gd name="connsiteY30" fmla="*/ 914400 h 2139885"/>
              <a:gd name="connsiteX31" fmla="*/ 414779 w 829755"/>
              <a:gd name="connsiteY31" fmla="*/ 848413 h 2139885"/>
              <a:gd name="connsiteX32" fmla="*/ 405352 w 829755"/>
              <a:gd name="connsiteY32" fmla="*/ 735291 h 2139885"/>
              <a:gd name="connsiteX33" fmla="*/ 433633 w 829755"/>
              <a:gd name="connsiteY33" fmla="*/ 697584 h 2139885"/>
              <a:gd name="connsiteX34" fmla="*/ 433633 w 829755"/>
              <a:gd name="connsiteY34" fmla="*/ 622169 h 2139885"/>
              <a:gd name="connsiteX35" fmla="*/ 480767 w 829755"/>
              <a:gd name="connsiteY35" fmla="*/ 622169 h 2139885"/>
              <a:gd name="connsiteX36" fmla="*/ 577761 w 829755"/>
              <a:gd name="connsiteY36" fmla="*/ 637832 h 2139885"/>
              <a:gd name="connsiteX37" fmla="*/ 641022 w 829755"/>
              <a:gd name="connsiteY37" fmla="*/ 664738 h 2139885"/>
              <a:gd name="connsiteX38" fmla="*/ 678631 w 829755"/>
              <a:gd name="connsiteY38" fmla="*/ 690637 h 2139885"/>
              <a:gd name="connsiteX39" fmla="*/ 716437 w 829755"/>
              <a:gd name="connsiteY39" fmla="*/ 612742 h 2139885"/>
              <a:gd name="connsiteX40" fmla="*/ 763571 w 829755"/>
              <a:gd name="connsiteY40" fmla="*/ 556182 h 2139885"/>
              <a:gd name="connsiteX41" fmla="*/ 763571 w 829755"/>
              <a:gd name="connsiteY41" fmla="*/ 499621 h 2139885"/>
              <a:gd name="connsiteX42" fmla="*/ 791851 w 829755"/>
              <a:gd name="connsiteY42" fmla="*/ 414780 h 2139885"/>
              <a:gd name="connsiteX43" fmla="*/ 744717 w 829755"/>
              <a:gd name="connsiteY43" fmla="*/ 414780 h 2139885"/>
              <a:gd name="connsiteX44" fmla="*/ 688156 w 829755"/>
              <a:gd name="connsiteY44" fmla="*/ 348792 h 2139885"/>
              <a:gd name="connsiteX45" fmla="*/ 626932 w 829755"/>
              <a:gd name="connsiteY45" fmla="*/ 327459 h 2139885"/>
              <a:gd name="connsiteX46" fmla="*/ 584462 w 829755"/>
              <a:gd name="connsiteY46" fmla="*/ 311085 h 2139885"/>
              <a:gd name="connsiteX47" fmla="*/ 527901 w 829755"/>
              <a:gd name="connsiteY47" fmla="*/ 254524 h 2139885"/>
              <a:gd name="connsiteX48" fmla="*/ 443060 w 829755"/>
              <a:gd name="connsiteY48" fmla="*/ 292231 h 2139885"/>
              <a:gd name="connsiteX49" fmla="*/ 386499 w 829755"/>
              <a:gd name="connsiteY49" fmla="*/ 226243 h 2139885"/>
              <a:gd name="connsiteX50" fmla="*/ 358218 w 829755"/>
              <a:gd name="connsiteY50" fmla="*/ 197963 h 2139885"/>
              <a:gd name="connsiteX51" fmla="*/ 320511 w 829755"/>
              <a:gd name="connsiteY51" fmla="*/ 169683 h 2139885"/>
              <a:gd name="connsiteX52" fmla="*/ 226243 w 829755"/>
              <a:gd name="connsiteY52" fmla="*/ 131975 h 2139885"/>
              <a:gd name="connsiteX53" fmla="*/ 207389 w 829755"/>
              <a:gd name="connsiteY53" fmla="*/ 103695 h 2139885"/>
              <a:gd name="connsiteX54" fmla="*/ 179109 w 829755"/>
              <a:gd name="connsiteY54" fmla="*/ 75415 h 2139885"/>
              <a:gd name="connsiteX55" fmla="*/ 136836 w 829755"/>
              <a:gd name="connsiteY55" fmla="*/ 42274 h 2139885"/>
              <a:gd name="connsiteX56" fmla="*/ 75414 w 829755"/>
              <a:gd name="connsiteY56" fmla="*/ 23715 h 2139885"/>
              <a:gd name="connsiteX57" fmla="*/ 0 w 829755"/>
              <a:gd name="connsiteY57" fmla="*/ 0 h 2139885"/>
              <a:gd name="connsiteX0" fmla="*/ 810705 w 829755"/>
              <a:gd name="connsiteY0" fmla="*/ 2139885 h 2139885"/>
              <a:gd name="connsiteX1" fmla="*/ 782425 w 829755"/>
              <a:gd name="connsiteY1" fmla="*/ 2083324 h 2139885"/>
              <a:gd name="connsiteX2" fmla="*/ 735290 w 829755"/>
              <a:gd name="connsiteY2" fmla="*/ 2064470 h 2139885"/>
              <a:gd name="connsiteX3" fmla="*/ 707010 w 829755"/>
              <a:gd name="connsiteY3" fmla="*/ 2064470 h 2139885"/>
              <a:gd name="connsiteX4" fmla="*/ 688156 w 829755"/>
              <a:gd name="connsiteY4" fmla="*/ 2036190 h 2139885"/>
              <a:gd name="connsiteX5" fmla="*/ 688156 w 829755"/>
              <a:gd name="connsiteY5" fmla="*/ 1998483 h 2139885"/>
              <a:gd name="connsiteX6" fmla="*/ 716437 w 829755"/>
              <a:gd name="connsiteY6" fmla="*/ 1970202 h 2139885"/>
              <a:gd name="connsiteX7" fmla="*/ 669303 w 829755"/>
              <a:gd name="connsiteY7" fmla="*/ 1913641 h 2139885"/>
              <a:gd name="connsiteX8" fmla="*/ 711870 w 829755"/>
              <a:gd name="connsiteY8" fmla="*/ 1854895 h 2139885"/>
              <a:gd name="connsiteX9" fmla="*/ 775575 w 829755"/>
              <a:gd name="connsiteY9" fmla="*/ 1802999 h 2139885"/>
              <a:gd name="connsiteX10" fmla="*/ 810705 w 829755"/>
              <a:gd name="connsiteY10" fmla="*/ 1772239 h 2139885"/>
              <a:gd name="connsiteX11" fmla="*/ 829755 w 829755"/>
              <a:gd name="connsiteY11" fmla="*/ 1736913 h 2139885"/>
              <a:gd name="connsiteX12" fmla="*/ 810705 w 829755"/>
              <a:gd name="connsiteY12" fmla="*/ 1677971 h 2139885"/>
              <a:gd name="connsiteX13" fmla="*/ 801278 w 829755"/>
              <a:gd name="connsiteY13" fmla="*/ 1640264 h 2139885"/>
              <a:gd name="connsiteX14" fmla="*/ 801278 w 829755"/>
              <a:gd name="connsiteY14" fmla="*/ 1611984 h 2139885"/>
              <a:gd name="connsiteX15" fmla="*/ 824698 w 829755"/>
              <a:gd name="connsiteY15" fmla="*/ 1593130 h 2139885"/>
              <a:gd name="connsiteX16" fmla="*/ 820132 w 829755"/>
              <a:gd name="connsiteY16" fmla="*/ 1527142 h 2139885"/>
              <a:gd name="connsiteX17" fmla="*/ 791851 w 829755"/>
              <a:gd name="connsiteY17" fmla="*/ 1508289 h 2139885"/>
              <a:gd name="connsiteX18" fmla="*/ 754144 w 829755"/>
              <a:gd name="connsiteY18" fmla="*/ 1461155 h 2139885"/>
              <a:gd name="connsiteX19" fmla="*/ 728146 w 829755"/>
              <a:gd name="connsiteY19" fmla="*/ 1361928 h 2139885"/>
              <a:gd name="connsiteX20" fmla="*/ 756428 w 829755"/>
              <a:gd name="connsiteY20" fmla="*/ 1286416 h 2139885"/>
              <a:gd name="connsiteX21" fmla="*/ 772998 w 829755"/>
              <a:gd name="connsiteY21" fmla="*/ 1234912 h 2139885"/>
              <a:gd name="connsiteX22" fmla="*/ 744717 w 829755"/>
              <a:gd name="connsiteY22" fmla="*/ 1168924 h 2139885"/>
              <a:gd name="connsiteX23" fmla="*/ 744717 w 829755"/>
              <a:gd name="connsiteY23" fmla="*/ 1131217 h 2139885"/>
              <a:gd name="connsiteX24" fmla="*/ 763571 w 829755"/>
              <a:gd name="connsiteY24" fmla="*/ 1074656 h 2139885"/>
              <a:gd name="connsiteX25" fmla="*/ 763571 w 829755"/>
              <a:gd name="connsiteY25" fmla="*/ 1036949 h 2139885"/>
              <a:gd name="connsiteX26" fmla="*/ 763571 w 829755"/>
              <a:gd name="connsiteY26" fmla="*/ 1008668 h 2139885"/>
              <a:gd name="connsiteX27" fmla="*/ 669303 w 829755"/>
              <a:gd name="connsiteY27" fmla="*/ 1008668 h 2139885"/>
              <a:gd name="connsiteX28" fmla="*/ 565608 w 829755"/>
              <a:gd name="connsiteY28" fmla="*/ 989815 h 2139885"/>
              <a:gd name="connsiteX29" fmla="*/ 518474 w 829755"/>
              <a:gd name="connsiteY29" fmla="*/ 975528 h 2139885"/>
              <a:gd name="connsiteX30" fmla="*/ 452486 w 829755"/>
              <a:gd name="connsiteY30" fmla="*/ 914400 h 2139885"/>
              <a:gd name="connsiteX31" fmla="*/ 414779 w 829755"/>
              <a:gd name="connsiteY31" fmla="*/ 848413 h 2139885"/>
              <a:gd name="connsiteX32" fmla="*/ 405352 w 829755"/>
              <a:gd name="connsiteY32" fmla="*/ 735291 h 2139885"/>
              <a:gd name="connsiteX33" fmla="*/ 433633 w 829755"/>
              <a:gd name="connsiteY33" fmla="*/ 697584 h 2139885"/>
              <a:gd name="connsiteX34" fmla="*/ 433633 w 829755"/>
              <a:gd name="connsiteY34" fmla="*/ 622169 h 2139885"/>
              <a:gd name="connsiteX35" fmla="*/ 480767 w 829755"/>
              <a:gd name="connsiteY35" fmla="*/ 622169 h 2139885"/>
              <a:gd name="connsiteX36" fmla="*/ 577761 w 829755"/>
              <a:gd name="connsiteY36" fmla="*/ 637832 h 2139885"/>
              <a:gd name="connsiteX37" fmla="*/ 641022 w 829755"/>
              <a:gd name="connsiteY37" fmla="*/ 664738 h 2139885"/>
              <a:gd name="connsiteX38" fmla="*/ 678631 w 829755"/>
              <a:gd name="connsiteY38" fmla="*/ 690637 h 2139885"/>
              <a:gd name="connsiteX39" fmla="*/ 716437 w 829755"/>
              <a:gd name="connsiteY39" fmla="*/ 612742 h 2139885"/>
              <a:gd name="connsiteX40" fmla="*/ 763571 w 829755"/>
              <a:gd name="connsiteY40" fmla="*/ 556182 h 2139885"/>
              <a:gd name="connsiteX41" fmla="*/ 763571 w 829755"/>
              <a:gd name="connsiteY41" fmla="*/ 499621 h 2139885"/>
              <a:gd name="connsiteX42" fmla="*/ 791851 w 829755"/>
              <a:gd name="connsiteY42" fmla="*/ 414780 h 2139885"/>
              <a:gd name="connsiteX43" fmla="*/ 744717 w 829755"/>
              <a:gd name="connsiteY43" fmla="*/ 414780 h 2139885"/>
              <a:gd name="connsiteX44" fmla="*/ 688156 w 829755"/>
              <a:gd name="connsiteY44" fmla="*/ 348792 h 2139885"/>
              <a:gd name="connsiteX45" fmla="*/ 626932 w 829755"/>
              <a:gd name="connsiteY45" fmla="*/ 327459 h 2139885"/>
              <a:gd name="connsiteX46" fmla="*/ 584462 w 829755"/>
              <a:gd name="connsiteY46" fmla="*/ 311085 h 2139885"/>
              <a:gd name="connsiteX47" fmla="*/ 513613 w 829755"/>
              <a:gd name="connsiteY47" fmla="*/ 256905 h 2139885"/>
              <a:gd name="connsiteX48" fmla="*/ 443060 w 829755"/>
              <a:gd name="connsiteY48" fmla="*/ 292231 h 2139885"/>
              <a:gd name="connsiteX49" fmla="*/ 386499 w 829755"/>
              <a:gd name="connsiteY49" fmla="*/ 226243 h 2139885"/>
              <a:gd name="connsiteX50" fmla="*/ 358218 w 829755"/>
              <a:gd name="connsiteY50" fmla="*/ 197963 h 2139885"/>
              <a:gd name="connsiteX51" fmla="*/ 320511 w 829755"/>
              <a:gd name="connsiteY51" fmla="*/ 169683 h 2139885"/>
              <a:gd name="connsiteX52" fmla="*/ 226243 w 829755"/>
              <a:gd name="connsiteY52" fmla="*/ 131975 h 2139885"/>
              <a:gd name="connsiteX53" fmla="*/ 207389 w 829755"/>
              <a:gd name="connsiteY53" fmla="*/ 103695 h 2139885"/>
              <a:gd name="connsiteX54" fmla="*/ 179109 w 829755"/>
              <a:gd name="connsiteY54" fmla="*/ 75415 h 2139885"/>
              <a:gd name="connsiteX55" fmla="*/ 136836 w 829755"/>
              <a:gd name="connsiteY55" fmla="*/ 42274 h 2139885"/>
              <a:gd name="connsiteX56" fmla="*/ 75414 w 829755"/>
              <a:gd name="connsiteY56" fmla="*/ 23715 h 2139885"/>
              <a:gd name="connsiteX57" fmla="*/ 0 w 829755"/>
              <a:gd name="connsiteY57" fmla="*/ 0 h 2139885"/>
              <a:gd name="connsiteX0" fmla="*/ 810705 w 829755"/>
              <a:gd name="connsiteY0" fmla="*/ 2139885 h 2139885"/>
              <a:gd name="connsiteX1" fmla="*/ 782425 w 829755"/>
              <a:gd name="connsiteY1" fmla="*/ 2083324 h 2139885"/>
              <a:gd name="connsiteX2" fmla="*/ 735290 w 829755"/>
              <a:gd name="connsiteY2" fmla="*/ 2064470 h 2139885"/>
              <a:gd name="connsiteX3" fmla="*/ 707010 w 829755"/>
              <a:gd name="connsiteY3" fmla="*/ 2064470 h 2139885"/>
              <a:gd name="connsiteX4" fmla="*/ 688156 w 829755"/>
              <a:gd name="connsiteY4" fmla="*/ 2036190 h 2139885"/>
              <a:gd name="connsiteX5" fmla="*/ 688156 w 829755"/>
              <a:gd name="connsiteY5" fmla="*/ 1998483 h 2139885"/>
              <a:gd name="connsiteX6" fmla="*/ 716437 w 829755"/>
              <a:gd name="connsiteY6" fmla="*/ 1970202 h 2139885"/>
              <a:gd name="connsiteX7" fmla="*/ 669303 w 829755"/>
              <a:gd name="connsiteY7" fmla="*/ 1913641 h 2139885"/>
              <a:gd name="connsiteX8" fmla="*/ 711870 w 829755"/>
              <a:gd name="connsiteY8" fmla="*/ 1854895 h 2139885"/>
              <a:gd name="connsiteX9" fmla="*/ 775575 w 829755"/>
              <a:gd name="connsiteY9" fmla="*/ 1802999 h 2139885"/>
              <a:gd name="connsiteX10" fmla="*/ 810705 w 829755"/>
              <a:gd name="connsiteY10" fmla="*/ 1772239 h 2139885"/>
              <a:gd name="connsiteX11" fmla="*/ 829755 w 829755"/>
              <a:gd name="connsiteY11" fmla="*/ 1736913 h 2139885"/>
              <a:gd name="connsiteX12" fmla="*/ 810705 w 829755"/>
              <a:gd name="connsiteY12" fmla="*/ 1677971 h 2139885"/>
              <a:gd name="connsiteX13" fmla="*/ 801278 w 829755"/>
              <a:gd name="connsiteY13" fmla="*/ 1640264 h 2139885"/>
              <a:gd name="connsiteX14" fmla="*/ 801278 w 829755"/>
              <a:gd name="connsiteY14" fmla="*/ 1611984 h 2139885"/>
              <a:gd name="connsiteX15" fmla="*/ 824698 w 829755"/>
              <a:gd name="connsiteY15" fmla="*/ 1593130 h 2139885"/>
              <a:gd name="connsiteX16" fmla="*/ 820132 w 829755"/>
              <a:gd name="connsiteY16" fmla="*/ 1527142 h 2139885"/>
              <a:gd name="connsiteX17" fmla="*/ 791851 w 829755"/>
              <a:gd name="connsiteY17" fmla="*/ 1508289 h 2139885"/>
              <a:gd name="connsiteX18" fmla="*/ 754144 w 829755"/>
              <a:gd name="connsiteY18" fmla="*/ 1461155 h 2139885"/>
              <a:gd name="connsiteX19" fmla="*/ 728146 w 829755"/>
              <a:gd name="connsiteY19" fmla="*/ 1361928 h 2139885"/>
              <a:gd name="connsiteX20" fmla="*/ 756428 w 829755"/>
              <a:gd name="connsiteY20" fmla="*/ 1286416 h 2139885"/>
              <a:gd name="connsiteX21" fmla="*/ 772998 w 829755"/>
              <a:gd name="connsiteY21" fmla="*/ 1234912 h 2139885"/>
              <a:gd name="connsiteX22" fmla="*/ 744717 w 829755"/>
              <a:gd name="connsiteY22" fmla="*/ 1168924 h 2139885"/>
              <a:gd name="connsiteX23" fmla="*/ 744717 w 829755"/>
              <a:gd name="connsiteY23" fmla="*/ 1131217 h 2139885"/>
              <a:gd name="connsiteX24" fmla="*/ 763571 w 829755"/>
              <a:gd name="connsiteY24" fmla="*/ 1074656 h 2139885"/>
              <a:gd name="connsiteX25" fmla="*/ 763571 w 829755"/>
              <a:gd name="connsiteY25" fmla="*/ 1036949 h 2139885"/>
              <a:gd name="connsiteX26" fmla="*/ 763571 w 829755"/>
              <a:gd name="connsiteY26" fmla="*/ 1008668 h 2139885"/>
              <a:gd name="connsiteX27" fmla="*/ 669303 w 829755"/>
              <a:gd name="connsiteY27" fmla="*/ 1008668 h 2139885"/>
              <a:gd name="connsiteX28" fmla="*/ 565608 w 829755"/>
              <a:gd name="connsiteY28" fmla="*/ 989815 h 2139885"/>
              <a:gd name="connsiteX29" fmla="*/ 518474 w 829755"/>
              <a:gd name="connsiteY29" fmla="*/ 975528 h 2139885"/>
              <a:gd name="connsiteX30" fmla="*/ 452486 w 829755"/>
              <a:gd name="connsiteY30" fmla="*/ 914400 h 2139885"/>
              <a:gd name="connsiteX31" fmla="*/ 414779 w 829755"/>
              <a:gd name="connsiteY31" fmla="*/ 848413 h 2139885"/>
              <a:gd name="connsiteX32" fmla="*/ 405352 w 829755"/>
              <a:gd name="connsiteY32" fmla="*/ 735291 h 2139885"/>
              <a:gd name="connsiteX33" fmla="*/ 433633 w 829755"/>
              <a:gd name="connsiteY33" fmla="*/ 697584 h 2139885"/>
              <a:gd name="connsiteX34" fmla="*/ 433633 w 829755"/>
              <a:gd name="connsiteY34" fmla="*/ 622169 h 2139885"/>
              <a:gd name="connsiteX35" fmla="*/ 480767 w 829755"/>
              <a:gd name="connsiteY35" fmla="*/ 622169 h 2139885"/>
              <a:gd name="connsiteX36" fmla="*/ 577761 w 829755"/>
              <a:gd name="connsiteY36" fmla="*/ 637832 h 2139885"/>
              <a:gd name="connsiteX37" fmla="*/ 641022 w 829755"/>
              <a:gd name="connsiteY37" fmla="*/ 664738 h 2139885"/>
              <a:gd name="connsiteX38" fmla="*/ 678631 w 829755"/>
              <a:gd name="connsiteY38" fmla="*/ 690637 h 2139885"/>
              <a:gd name="connsiteX39" fmla="*/ 716437 w 829755"/>
              <a:gd name="connsiteY39" fmla="*/ 612742 h 2139885"/>
              <a:gd name="connsiteX40" fmla="*/ 763571 w 829755"/>
              <a:gd name="connsiteY40" fmla="*/ 556182 h 2139885"/>
              <a:gd name="connsiteX41" fmla="*/ 763571 w 829755"/>
              <a:gd name="connsiteY41" fmla="*/ 499621 h 2139885"/>
              <a:gd name="connsiteX42" fmla="*/ 791851 w 829755"/>
              <a:gd name="connsiteY42" fmla="*/ 414780 h 2139885"/>
              <a:gd name="connsiteX43" fmla="*/ 744717 w 829755"/>
              <a:gd name="connsiteY43" fmla="*/ 414780 h 2139885"/>
              <a:gd name="connsiteX44" fmla="*/ 688156 w 829755"/>
              <a:gd name="connsiteY44" fmla="*/ 348792 h 2139885"/>
              <a:gd name="connsiteX45" fmla="*/ 626932 w 829755"/>
              <a:gd name="connsiteY45" fmla="*/ 327459 h 2139885"/>
              <a:gd name="connsiteX46" fmla="*/ 589224 w 829755"/>
              <a:gd name="connsiteY46" fmla="*/ 303941 h 2139885"/>
              <a:gd name="connsiteX47" fmla="*/ 513613 w 829755"/>
              <a:gd name="connsiteY47" fmla="*/ 256905 h 2139885"/>
              <a:gd name="connsiteX48" fmla="*/ 443060 w 829755"/>
              <a:gd name="connsiteY48" fmla="*/ 292231 h 2139885"/>
              <a:gd name="connsiteX49" fmla="*/ 386499 w 829755"/>
              <a:gd name="connsiteY49" fmla="*/ 226243 h 2139885"/>
              <a:gd name="connsiteX50" fmla="*/ 358218 w 829755"/>
              <a:gd name="connsiteY50" fmla="*/ 197963 h 2139885"/>
              <a:gd name="connsiteX51" fmla="*/ 320511 w 829755"/>
              <a:gd name="connsiteY51" fmla="*/ 169683 h 2139885"/>
              <a:gd name="connsiteX52" fmla="*/ 226243 w 829755"/>
              <a:gd name="connsiteY52" fmla="*/ 131975 h 2139885"/>
              <a:gd name="connsiteX53" fmla="*/ 207389 w 829755"/>
              <a:gd name="connsiteY53" fmla="*/ 103695 h 2139885"/>
              <a:gd name="connsiteX54" fmla="*/ 179109 w 829755"/>
              <a:gd name="connsiteY54" fmla="*/ 75415 h 2139885"/>
              <a:gd name="connsiteX55" fmla="*/ 136836 w 829755"/>
              <a:gd name="connsiteY55" fmla="*/ 42274 h 2139885"/>
              <a:gd name="connsiteX56" fmla="*/ 75414 w 829755"/>
              <a:gd name="connsiteY56" fmla="*/ 23715 h 2139885"/>
              <a:gd name="connsiteX57" fmla="*/ 0 w 829755"/>
              <a:gd name="connsiteY57" fmla="*/ 0 h 2139885"/>
              <a:gd name="connsiteX0" fmla="*/ 735291 w 754341"/>
              <a:gd name="connsiteY0" fmla="*/ 2116170 h 2116170"/>
              <a:gd name="connsiteX1" fmla="*/ 707011 w 754341"/>
              <a:gd name="connsiteY1" fmla="*/ 2059609 h 2116170"/>
              <a:gd name="connsiteX2" fmla="*/ 659876 w 754341"/>
              <a:gd name="connsiteY2" fmla="*/ 2040755 h 2116170"/>
              <a:gd name="connsiteX3" fmla="*/ 631596 w 754341"/>
              <a:gd name="connsiteY3" fmla="*/ 2040755 h 2116170"/>
              <a:gd name="connsiteX4" fmla="*/ 612742 w 754341"/>
              <a:gd name="connsiteY4" fmla="*/ 2012475 h 2116170"/>
              <a:gd name="connsiteX5" fmla="*/ 612742 w 754341"/>
              <a:gd name="connsiteY5" fmla="*/ 1974768 h 2116170"/>
              <a:gd name="connsiteX6" fmla="*/ 641023 w 754341"/>
              <a:gd name="connsiteY6" fmla="*/ 1946487 h 2116170"/>
              <a:gd name="connsiteX7" fmla="*/ 593889 w 754341"/>
              <a:gd name="connsiteY7" fmla="*/ 1889926 h 2116170"/>
              <a:gd name="connsiteX8" fmla="*/ 636456 w 754341"/>
              <a:gd name="connsiteY8" fmla="*/ 1831180 h 2116170"/>
              <a:gd name="connsiteX9" fmla="*/ 700161 w 754341"/>
              <a:gd name="connsiteY9" fmla="*/ 1779284 h 2116170"/>
              <a:gd name="connsiteX10" fmla="*/ 735291 w 754341"/>
              <a:gd name="connsiteY10" fmla="*/ 1748524 h 2116170"/>
              <a:gd name="connsiteX11" fmla="*/ 754341 w 754341"/>
              <a:gd name="connsiteY11" fmla="*/ 1713198 h 2116170"/>
              <a:gd name="connsiteX12" fmla="*/ 735291 w 754341"/>
              <a:gd name="connsiteY12" fmla="*/ 1654256 h 2116170"/>
              <a:gd name="connsiteX13" fmla="*/ 725864 w 754341"/>
              <a:gd name="connsiteY13" fmla="*/ 1616549 h 2116170"/>
              <a:gd name="connsiteX14" fmla="*/ 725864 w 754341"/>
              <a:gd name="connsiteY14" fmla="*/ 1588269 h 2116170"/>
              <a:gd name="connsiteX15" fmla="*/ 749284 w 754341"/>
              <a:gd name="connsiteY15" fmla="*/ 1569415 h 2116170"/>
              <a:gd name="connsiteX16" fmla="*/ 744718 w 754341"/>
              <a:gd name="connsiteY16" fmla="*/ 1503427 h 2116170"/>
              <a:gd name="connsiteX17" fmla="*/ 716437 w 754341"/>
              <a:gd name="connsiteY17" fmla="*/ 1484574 h 2116170"/>
              <a:gd name="connsiteX18" fmla="*/ 678730 w 754341"/>
              <a:gd name="connsiteY18" fmla="*/ 1437440 h 2116170"/>
              <a:gd name="connsiteX19" fmla="*/ 652732 w 754341"/>
              <a:gd name="connsiteY19" fmla="*/ 1338213 h 2116170"/>
              <a:gd name="connsiteX20" fmla="*/ 681014 w 754341"/>
              <a:gd name="connsiteY20" fmla="*/ 1262701 h 2116170"/>
              <a:gd name="connsiteX21" fmla="*/ 697584 w 754341"/>
              <a:gd name="connsiteY21" fmla="*/ 1211197 h 2116170"/>
              <a:gd name="connsiteX22" fmla="*/ 669303 w 754341"/>
              <a:gd name="connsiteY22" fmla="*/ 1145209 h 2116170"/>
              <a:gd name="connsiteX23" fmla="*/ 669303 w 754341"/>
              <a:gd name="connsiteY23" fmla="*/ 1107502 h 2116170"/>
              <a:gd name="connsiteX24" fmla="*/ 688157 w 754341"/>
              <a:gd name="connsiteY24" fmla="*/ 1050941 h 2116170"/>
              <a:gd name="connsiteX25" fmla="*/ 688157 w 754341"/>
              <a:gd name="connsiteY25" fmla="*/ 1013234 h 2116170"/>
              <a:gd name="connsiteX26" fmla="*/ 688157 w 754341"/>
              <a:gd name="connsiteY26" fmla="*/ 984953 h 2116170"/>
              <a:gd name="connsiteX27" fmla="*/ 593889 w 754341"/>
              <a:gd name="connsiteY27" fmla="*/ 984953 h 2116170"/>
              <a:gd name="connsiteX28" fmla="*/ 490194 w 754341"/>
              <a:gd name="connsiteY28" fmla="*/ 966100 h 2116170"/>
              <a:gd name="connsiteX29" fmla="*/ 443060 w 754341"/>
              <a:gd name="connsiteY29" fmla="*/ 951813 h 2116170"/>
              <a:gd name="connsiteX30" fmla="*/ 377072 w 754341"/>
              <a:gd name="connsiteY30" fmla="*/ 890685 h 2116170"/>
              <a:gd name="connsiteX31" fmla="*/ 339365 w 754341"/>
              <a:gd name="connsiteY31" fmla="*/ 824698 h 2116170"/>
              <a:gd name="connsiteX32" fmla="*/ 329938 w 754341"/>
              <a:gd name="connsiteY32" fmla="*/ 711576 h 2116170"/>
              <a:gd name="connsiteX33" fmla="*/ 358219 w 754341"/>
              <a:gd name="connsiteY33" fmla="*/ 673869 h 2116170"/>
              <a:gd name="connsiteX34" fmla="*/ 358219 w 754341"/>
              <a:gd name="connsiteY34" fmla="*/ 598454 h 2116170"/>
              <a:gd name="connsiteX35" fmla="*/ 405353 w 754341"/>
              <a:gd name="connsiteY35" fmla="*/ 598454 h 2116170"/>
              <a:gd name="connsiteX36" fmla="*/ 502347 w 754341"/>
              <a:gd name="connsiteY36" fmla="*/ 614117 h 2116170"/>
              <a:gd name="connsiteX37" fmla="*/ 565608 w 754341"/>
              <a:gd name="connsiteY37" fmla="*/ 641023 h 2116170"/>
              <a:gd name="connsiteX38" fmla="*/ 603217 w 754341"/>
              <a:gd name="connsiteY38" fmla="*/ 666922 h 2116170"/>
              <a:gd name="connsiteX39" fmla="*/ 641023 w 754341"/>
              <a:gd name="connsiteY39" fmla="*/ 589027 h 2116170"/>
              <a:gd name="connsiteX40" fmla="*/ 688157 w 754341"/>
              <a:gd name="connsiteY40" fmla="*/ 532467 h 2116170"/>
              <a:gd name="connsiteX41" fmla="*/ 688157 w 754341"/>
              <a:gd name="connsiteY41" fmla="*/ 475906 h 2116170"/>
              <a:gd name="connsiteX42" fmla="*/ 716437 w 754341"/>
              <a:gd name="connsiteY42" fmla="*/ 391065 h 2116170"/>
              <a:gd name="connsiteX43" fmla="*/ 669303 w 754341"/>
              <a:gd name="connsiteY43" fmla="*/ 391065 h 2116170"/>
              <a:gd name="connsiteX44" fmla="*/ 612742 w 754341"/>
              <a:gd name="connsiteY44" fmla="*/ 325077 h 2116170"/>
              <a:gd name="connsiteX45" fmla="*/ 551518 w 754341"/>
              <a:gd name="connsiteY45" fmla="*/ 303744 h 2116170"/>
              <a:gd name="connsiteX46" fmla="*/ 513810 w 754341"/>
              <a:gd name="connsiteY46" fmla="*/ 280226 h 2116170"/>
              <a:gd name="connsiteX47" fmla="*/ 438199 w 754341"/>
              <a:gd name="connsiteY47" fmla="*/ 233190 h 2116170"/>
              <a:gd name="connsiteX48" fmla="*/ 367646 w 754341"/>
              <a:gd name="connsiteY48" fmla="*/ 268516 h 2116170"/>
              <a:gd name="connsiteX49" fmla="*/ 311085 w 754341"/>
              <a:gd name="connsiteY49" fmla="*/ 202528 h 2116170"/>
              <a:gd name="connsiteX50" fmla="*/ 282804 w 754341"/>
              <a:gd name="connsiteY50" fmla="*/ 174248 h 2116170"/>
              <a:gd name="connsiteX51" fmla="*/ 245097 w 754341"/>
              <a:gd name="connsiteY51" fmla="*/ 145968 h 2116170"/>
              <a:gd name="connsiteX52" fmla="*/ 150829 w 754341"/>
              <a:gd name="connsiteY52" fmla="*/ 108260 h 2116170"/>
              <a:gd name="connsiteX53" fmla="*/ 131975 w 754341"/>
              <a:gd name="connsiteY53" fmla="*/ 79980 h 2116170"/>
              <a:gd name="connsiteX54" fmla="*/ 103695 w 754341"/>
              <a:gd name="connsiteY54" fmla="*/ 51700 h 2116170"/>
              <a:gd name="connsiteX55" fmla="*/ 61422 w 754341"/>
              <a:gd name="connsiteY55" fmla="*/ 18559 h 2116170"/>
              <a:gd name="connsiteX56" fmla="*/ 0 w 754341"/>
              <a:gd name="connsiteY56" fmla="*/ 0 h 2116170"/>
              <a:gd name="connsiteX0" fmla="*/ 673869 w 692919"/>
              <a:gd name="connsiteY0" fmla="*/ 2097611 h 2097611"/>
              <a:gd name="connsiteX1" fmla="*/ 645589 w 692919"/>
              <a:gd name="connsiteY1" fmla="*/ 2041050 h 2097611"/>
              <a:gd name="connsiteX2" fmla="*/ 598454 w 692919"/>
              <a:gd name="connsiteY2" fmla="*/ 2022196 h 2097611"/>
              <a:gd name="connsiteX3" fmla="*/ 570174 w 692919"/>
              <a:gd name="connsiteY3" fmla="*/ 2022196 h 2097611"/>
              <a:gd name="connsiteX4" fmla="*/ 551320 w 692919"/>
              <a:gd name="connsiteY4" fmla="*/ 1993916 h 2097611"/>
              <a:gd name="connsiteX5" fmla="*/ 551320 w 692919"/>
              <a:gd name="connsiteY5" fmla="*/ 1956209 h 2097611"/>
              <a:gd name="connsiteX6" fmla="*/ 579601 w 692919"/>
              <a:gd name="connsiteY6" fmla="*/ 1927928 h 2097611"/>
              <a:gd name="connsiteX7" fmla="*/ 532467 w 692919"/>
              <a:gd name="connsiteY7" fmla="*/ 1871367 h 2097611"/>
              <a:gd name="connsiteX8" fmla="*/ 575034 w 692919"/>
              <a:gd name="connsiteY8" fmla="*/ 1812621 h 2097611"/>
              <a:gd name="connsiteX9" fmla="*/ 638739 w 692919"/>
              <a:gd name="connsiteY9" fmla="*/ 1760725 h 2097611"/>
              <a:gd name="connsiteX10" fmla="*/ 673869 w 692919"/>
              <a:gd name="connsiteY10" fmla="*/ 1729965 h 2097611"/>
              <a:gd name="connsiteX11" fmla="*/ 692919 w 692919"/>
              <a:gd name="connsiteY11" fmla="*/ 1694639 h 2097611"/>
              <a:gd name="connsiteX12" fmla="*/ 673869 w 692919"/>
              <a:gd name="connsiteY12" fmla="*/ 1635697 h 2097611"/>
              <a:gd name="connsiteX13" fmla="*/ 664442 w 692919"/>
              <a:gd name="connsiteY13" fmla="*/ 1597990 h 2097611"/>
              <a:gd name="connsiteX14" fmla="*/ 664442 w 692919"/>
              <a:gd name="connsiteY14" fmla="*/ 1569710 h 2097611"/>
              <a:gd name="connsiteX15" fmla="*/ 687862 w 692919"/>
              <a:gd name="connsiteY15" fmla="*/ 1550856 h 2097611"/>
              <a:gd name="connsiteX16" fmla="*/ 683296 w 692919"/>
              <a:gd name="connsiteY16" fmla="*/ 1484868 h 2097611"/>
              <a:gd name="connsiteX17" fmla="*/ 655015 w 692919"/>
              <a:gd name="connsiteY17" fmla="*/ 1466015 h 2097611"/>
              <a:gd name="connsiteX18" fmla="*/ 617308 w 692919"/>
              <a:gd name="connsiteY18" fmla="*/ 1418881 h 2097611"/>
              <a:gd name="connsiteX19" fmla="*/ 591310 w 692919"/>
              <a:gd name="connsiteY19" fmla="*/ 1319654 h 2097611"/>
              <a:gd name="connsiteX20" fmla="*/ 619592 w 692919"/>
              <a:gd name="connsiteY20" fmla="*/ 1244142 h 2097611"/>
              <a:gd name="connsiteX21" fmla="*/ 636162 w 692919"/>
              <a:gd name="connsiteY21" fmla="*/ 1192638 h 2097611"/>
              <a:gd name="connsiteX22" fmla="*/ 607881 w 692919"/>
              <a:gd name="connsiteY22" fmla="*/ 1126650 h 2097611"/>
              <a:gd name="connsiteX23" fmla="*/ 607881 w 692919"/>
              <a:gd name="connsiteY23" fmla="*/ 1088943 h 2097611"/>
              <a:gd name="connsiteX24" fmla="*/ 626735 w 692919"/>
              <a:gd name="connsiteY24" fmla="*/ 1032382 h 2097611"/>
              <a:gd name="connsiteX25" fmla="*/ 626735 w 692919"/>
              <a:gd name="connsiteY25" fmla="*/ 994675 h 2097611"/>
              <a:gd name="connsiteX26" fmla="*/ 626735 w 692919"/>
              <a:gd name="connsiteY26" fmla="*/ 966394 h 2097611"/>
              <a:gd name="connsiteX27" fmla="*/ 532467 w 692919"/>
              <a:gd name="connsiteY27" fmla="*/ 966394 h 2097611"/>
              <a:gd name="connsiteX28" fmla="*/ 428772 w 692919"/>
              <a:gd name="connsiteY28" fmla="*/ 947541 h 2097611"/>
              <a:gd name="connsiteX29" fmla="*/ 381638 w 692919"/>
              <a:gd name="connsiteY29" fmla="*/ 933254 h 2097611"/>
              <a:gd name="connsiteX30" fmla="*/ 315650 w 692919"/>
              <a:gd name="connsiteY30" fmla="*/ 872126 h 2097611"/>
              <a:gd name="connsiteX31" fmla="*/ 277943 w 692919"/>
              <a:gd name="connsiteY31" fmla="*/ 806139 h 2097611"/>
              <a:gd name="connsiteX32" fmla="*/ 268516 w 692919"/>
              <a:gd name="connsiteY32" fmla="*/ 693017 h 2097611"/>
              <a:gd name="connsiteX33" fmla="*/ 296797 w 692919"/>
              <a:gd name="connsiteY33" fmla="*/ 655310 h 2097611"/>
              <a:gd name="connsiteX34" fmla="*/ 296797 w 692919"/>
              <a:gd name="connsiteY34" fmla="*/ 579895 h 2097611"/>
              <a:gd name="connsiteX35" fmla="*/ 343931 w 692919"/>
              <a:gd name="connsiteY35" fmla="*/ 579895 h 2097611"/>
              <a:gd name="connsiteX36" fmla="*/ 440925 w 692919"/>
              <a:gd name="connsiteY36" fmla="*/ 595558 h 2097611"/>
              <a:gd name="connsiteX37" fmla="*/ 504186 w 692919"/>
              <a:gd name="connsiteY37" fmla="*/ 622464 h 2097611"/>
              <a:gd name="connsiteX38" fmla="*/ 541795 w 692919"/>
              <a:gd name="connsiteY38" fmla="*/ 648363 h 2097611"/>
              <a:gd name="connsiteX39" fmla="*/ 579601 w 692919"/>
              <a:gd name="connsiteY39" fmla="*/ 570468 h 2097611"/>
              <a:gd name="connsiteX40" fmla="*/ 626735 w 692919"/>
              <a:gd name="connsiteY40" fmla="*/ 513908 h 2097611"/>
              <a:gd name="connsiteX41" fmla="*/ 626735 w 692919"/>
              <a:gd name="connsiteY41" fmla="*/ 457347 h 2097611"/>
              <a:gd name="connsiteX42" fmla="*/ 655015 w 692919"/>
              <a:gd name="connsiteY42" fmla="*/ 372506 h 2097611"/>
              <a:gd name="connsiteX43" fmla="*/ 607881 w 692919"/>
              <a:gd name="connsiteY43" fmla="*/ 372506 h 2097611"/>
              <a:gd name="connsiteX44" fmla="*/ 551320 w 692919"/>
              <a:gd name="connsiteY44" fmla="*/ 306518 h 2097611"/>
              <a:gd name="connsiteX45" fmla="*/ 490096 w 692919"/>
              <a:gd name="connsiteY45" fmla="*/ 285185 h 2097611"/>
              <a:gd name="connsiteX46" fmla="*/ 452388 w 692919"/>
              <a:gd name="connsiteY46" fmla="*/ 261667 h 2097611"/>
              <a:gd name="connsiteX47" fmla="*/ 376777 w 692919"/>
              <a:gd name="connsiteY47" fmla="*/ 214631 h 2097611"/>
              <a:gd name="connsiteX48" fmla="*/ 306224 w 692919"/>
              <a:gd name="connsiteY48" fmla="*/ 249957 h 2097611"/>
              <a:gd name="connsiteX49" fmla="*/ 249663 w 692919"/>
              <a:gd name="connsiteY49" fmla="*/ 183969 h 2097611"/>
              <a:gd name="connsiteX50" fmla="*/ 221382 w 692919"/>
              <a:gd name="connsiteY50" fmla="*/ 155689 h 2097611"/>
              <a:gd name="connsiteX51" fmla="*/ 183675 w 692919"/>
              <a:gd name="connsiteY51" fmla="*/ 127409 h 2097611"/>
              <a:gd name="connsiteX52" fmla="*/ 89407 w 692919"/>
              <a:gd name="connsiteY52" fmla="*/ 89701 h 2097611"/>
              <a:gd name="connsiteX53" fmla="*/ 70553 w 692919"/>
              <a:gd name="connsiteY53" fmla="*/ 61421 h 2097611"/>
              <a:gd name="connsiteX54" fmla="*/ 42273 w 692919"/>
              <a:gd name="connsiteY54" fmla="*/ 33141 h 2097611"/>
              <a:gd name="connsiteX55" fmla="*/ 0 w 692919"/>
              <a:gd name="connsiteY55" fmla="*/ 0 h 2097611"/>
              <a:gd name="connsiteX0" fmla="*/ 631596 w 650646"/>
              <a:gd name="connsiteY0" fmla="*/ 2064470 h 2064470"/>
              <a:gd name="connsiteX1" fmla="*/ 603316 w 650646"/>
              <a:gd name="connsiteY1" fmla="*/ 2007909 h 2064470"/>
              <a:gd name="connsiteX2" fmla="*/ 556181 w 650646"/>
              <a:gd name="connsiteY2" fmla="*/ 1989055 h 2064470"/>
              <a:gd name="connsiteX3" fmla="*/ 527901 w 650646"/>
              <a:gd name="connsiteY3" fmla="*/ 1989055 h 2064470"/>
              <a:gd name="connsiteX4" fmla="*/ 509047 w 650646"/>
              <a:gd name="connsiteY4" fmla="*/ 1960775 h 2064470"/>
              <a:gd name="connsiteX5" fmla="*/ 509047 w 650646"/>
              <a:gd name="connsiteY5" fmla="*/ 1923068 h 2064470"/>
              <a:gd name="connsiteX6" fmla="*/ 537328 w 650646"/>
              <a:gd name="connsiteY6" fmla="*/ 1894787 h 2064470"/>
              <a:gd name="connsiteX7" fmla="*/ 490194 w 650646"/>
              <a:gd name="connsiteY7" fmla="*/ 1838226 h 2064470"/>
              <a:gd name="connsiteX8" fmla="*/ 532761 w 650646"/>
              <a:gd name="connsiteY8" fmla="*/ 1779480 h 2064470"/>
              <a:gd name="connsiteX9" fmla="*/ 596466 w 650646"/>
              <a:gd name="connsiteY9" fmla="*/ 1727584 h 2064470"/>
              <a:gd name="connsiteX10" fmla="*/ 631596 w 650646"/>
              <a:gd name="connsiteY10" fmla="*/ 1696824 h 2064470"/>
              <a:gd name="connsiteX11" fmla="*/ 650646 w 650646"/>
              <a:gd name="connsiteY11" fmla="*/ 1661498 h 2064470"/>
              <a:gd name="connsiteX12" fmla="*/ 631596 w 650646"/>
              <a:gd name="connsiteY12" fmla="*/ 1602556 h 2064470"/>
              <a:gd name="connsiteX13" fmla="*/ 622169 w 650646"/>
              <a:gd name="connsiteY13" fmla="*/ 1564849 h 2064470"/>
              <a:gd name="connsiteX14" fmla="*/ 622169 w 650646"/>
              <a:gd name="connsiteY14" fmla="*/ 1536569 h 2064470"/>
              <a:gd name="connsiteX15" fmla="*/ 645589 w 650646"/>
              <a:gd name="connsiteY15" fmla="*/ 1517715 h 2064470"/>
              <a:gd name="connsiteX16" fmla="*/ 641023 w 650646"/>
              <a:gd name="connsiteY16" fmla="*/ 1451727 h 2064470"/>
              <a:gd name="connsiteX17" fmla="*/ 612742 w 650646"/>
              <a:gd name="connsiteY17" fmla="*/ 1432874 h 2064470"/>
              <a:gd name="connsiteX18" fmla="*/ 575035 w 650646"/>
              <a:gd name="connsiteY18" fmla="*/ 1385740 h 2064470"/>
              <a:gd name="connsiteX19" fmla="*/ 549037 w 650646"/>
              <a:gd name="connsiteY19" fmla="*/ 1286513 h 2064470"/>
              <a:gd name="connsiteX20" fmla="*/ 577319 w 650646"/>
              <a:gd name="connsiteY20" fmla="*/ 1211001 h 2064470"/>
              <a:gd name="connsiteX21" fmla="*/ 593889 w 650646"/>
              <a:gd name="connsiteY21" fmla="*/ 1159497 h 2064470"/>
              <a:gd name="connsiteX22" fmla="*/ 565608 w 650646"/>
              <a:gd name="connsiteY22" fmla="*/ 1093509 h 2064470"/>
              <a:gd name="connsiteX23" fmla="*/ 565608 w 650646"/>
              <a:gd name="connsiteY23" fmla="*/ 1055802 h 2064470"/>
              <a:gd name="connsiteX24" fmla="*/ 584462 w 650646"/>
              <a:gd name="connsiteY24" fmla="*/ 999241 h 2064470"/>
              <a:gd name="connsiteX25" fmla="*/ 584462 w 650646"/>
              <a:gd name="connsiteY25" fmla="*/ 961534 h 2064470"/>
              <a:gd name="connsiteX26" fmla="*/ 584462 w 650646"/>
              <a:gd name="connsiteY26" fmla="*/ 933253 h 2064470"/>
              <a:gd name="connsiteX27" fmla="*/ 490194 w 650646"/>
              <a:gd name="connsiteY27" fmla="*/ 933253 h 2064470"/>
              <a:gd name="connsiteX28" fmla="*/ 386499 w 650646"/>
              <a:gd name="connsiteY28" fmla="*/ 914400 h 2064470"/>
              <a:gd name="connsiteX29" fmla="*/ 339365 w 650646"/>
              <a:gd name="connsiteY29" fmla="*/ 900113 h 2064470"/>
              <a:gd name="connsiteX30" fmla="*/ 273377 w 650646"/>
              <a:gd name="connsiteY30" fmla="*/ 838985 h 2064470"/>
              <a:gd name="connsiteX31" fmla="*/ 235670 w 650646"/>
              <a:gd name="connsiteY31" fmla="*/ 772998 h 2064470"/>
              <a:gd name="connsiteX32" fmla="*/ 226243 w 650646"/>
              <a:gd name="connsiteY32" fmla="*/ 659876 h 2064470"/>
              <a:gd name="connsiteX33" fmla="*/ 254524 w 650646"/>
              <a:gd name="connsiteY33" fmla="*/ 622169 h 2064470"/>
              <a:gd name="connsiteX34" fmla="*/ 254524 w 650646"/>
              <a:gd name="connsiteY34" fmla="*/ 546754 h 2064470"/>
              <a:gd name="connsiteX35" fmla="*/ 301658 w 650646"/>
              <a:gd name="connsiteY35" fmla="*/ 546754 h 2064470"/>
              <a:gd name="connsiteX36" fmla="*/ 398652 w 650646"/>
              <a:gd name="connsiteY36" fmla="*/ 562417 h 2064470"/>
              <a:gd name="connsiteX37" fmla="*/ 461913 w 650646"/>
              <a:gd name="connsiteY37" fmla="*/ 589323 h 2064470"/>
              <a:gd name="connsiteX38" fmla="*/ 499522 w 650646"/>
              <a:gd name="connsiteY38" fmla="*/ 615222 h 2064470"/>
              <a:gd name="connsiteX39" fmla="*/ 537328 w 650646"/>
              <a:gd name="connsiteY39" fmla="*/ 537327 h 2064470"/>
              <a:gd name="connsiteX40" fmla="*/ 584462 w 650646"/>
              <a:gd name="connsiteY40" fmla="*/ 480767 h 2064470"/>
              <a:gd name="connsiteX41" fmla="*/ 584462 w 650646"/>
              <a:gd name="connsiteY41" fmla="*/ 424206 h 2064470"/>
              <a:gd name="connsiteX42" fmla="*/ 612742 w 650646"/>
              <a:gd name="connsiteY42" fmla="*/ 339365 h 2064470"/>
              <a:gd name="connsiteX43" fmla="*/ 565608 w 650646"/>
              <a:gd name="connsiteY43" fmla="*/ 339365 h 2064470"/>
              <a:gd name="connsiteX44" fmla="*/ 509047 w 650646"/>
              <a:gd name="connsiteY44" fmla="*/ 273377 h 2064470"/>
              <a:gd name="connsiteX45" fmla="*/ 447823 w 650646"/>
              <a:gd name="connsiteY45" fmla="*/ 252044 h 2064470"/>
              <a:gd name="connsiteX46" fmla="*/ 410115 w 650646"/>
              <a:gd name="connsiteY46" fmla="*/ 228526 h 2064470"/>
              <a:gd name="connsiteX47" fmla="*/ 334504 w 650646"/>
              <a:gd name="connsiteY47" fmla="*/ 181490 h 2064470"/>
              <a:gd name="connsiteX48" fmla="*/ 263951 w 650646"/>
              <a:gd name="connsiteY48" fmla="*/ 216816 h 2064470"/>
              <a:gd name="connsiteX49" fmla="*/ 207390 w 650646"/>
              <a:gd name="connsiteY49" fmla="*/ 150828 h 2064470"/>
              <a:gd name="connsiteX50" fmla="*/ 179109 w 650646"/>
              <a:gd name="connsiteY50" fmla="*/ 122548 h 2064470"/>
              <a:gd name="connsiteX51" fmla="*/ 141402 w 650646"/>
              <a:gd name="connsiteY51" fmla="*/ 94268 h 2064470"/>
              <a:gd name="connsiteX52" fmla="*/ 47134 w 650646"/>
              <a:gd name="connsiteY52" fmla="*/ 56560 h 2064470"/>
              <a:gd name="connsiteX53" fmla="*/ 28280 w 650646"/>
              <a:gd name="connsiteY53" fmla="*/ 28280 h 2064470"/>
              <a:gd name="connsiteX54" fmla="*/ 0 w 650646"/>
              <a:gd name="connsiteY54" fmla="*/ 0 h 2064470"/>
              <a:gd name="connsiteX0" fmla="*/ 603316 w 622366"/>
              <a:gd name="connsiteY0" fmla="*/ 2036190 h 2036190"/>
              <a:gd name="connsiteX1" fmla="*/ 575036 w 622366"/>
              <a:gd name="connsiteY1" fmla="*/ 1979629 h 2036190"/>
              <a:gd name="connsiteX2" fmla="*/ 527901 w 622366"/>
              <a:gd name="connsiteY2" fmla="*/ 1960775 h 2036190"/>
              <a:gd name="connsiteX3" fmla="*/ 499621 w 622366"/>
              <a:gd name="connsiteY3" fmla="*/ 1960775 h 2036190"/>
              <a:gd name="connsiteX4" fmla="*/ 480767 w 622366"/>
              <a:gd name="connsiteY4" fmla="*/ 1932495 h 2036190"/>
              <a:gd name="connsiteX5" fmla="*/ 480767 w 622366"/>
              <a:gd name="connsiteY5" fmla="*/ 1894788 h 2036190"/>
              <a:gd name="connsiteX6" fmla="*/ 509048 w 622366"/>
              <a:gd name="connsiteY6" fmla="*/ 1866507 h 2036190"/>
              <a:gd name="connsiteX7" fmla="*/ 461914 w 622366"/>
              <a:gd name="connsiteY7" fmla="*/ 1809946 h 2036190"/>
              <a:gd name="connsiteX8" fmla="*/ 504481 w 622366"/>
              <a:gd name="connsiteY8" fmla="*/ 1751200 h 2036190"/>
              <a:gd name="connsiteX9" fmla="*/ 568186 w 622366"/>
              <a:gd name="connsiteY9" fmla="*/ 1699304 h 2036190"/>
              <a:gd name="connsiteX10" fmla="*/ 603316 w 622366"/>
              <a:gd name="connsiteY10" fmla="*/ 1668544 h 2036190"/>
              <a:gd name="connsiteX11" fmla="*/ 622366 w 622366"/>
              <a:gd name="connsiteY11" fmla="*/ 1633218 h 2036190"/>
              <a:gd name="connsiteX12" fmla="*/ 603316 w 622366"/>
              <a:gd name="connsiteY12" fmla="*/ 1574276 h 2036190"/>
              <a:gd name="connsiteX13" fmla="*/ 593889 w 622366"/>
              <a:gd name="connsiteY13" fmla="*/ 1536569 h 2036190"/>
              <a:gd name="connsiteX14" fmla="*/ 593889 w 622366"/>
              <a:gd name="connsiteY14" fmla="*/ 1508289 h 2036190"/>
              <a:gd name="connsiteX15" fmla="*/ 617309 w 622366"/>
              <a:gd name="connsiteY15" fmla="*/ 1489435 h 2036190"/>
              <a:gd name="connsiteX16" fmla="*/ 612743 w 622366"/>
              <a:gd name="connsiteY16" fmla="*/ 1423447 h 2036190"/>
              <a:gd name="connsiteX17" fmla="*/ 584462 w 622366"/>
              <a:gd name="connsiteY17" fmla="*/ 1404594 h 2036190"/>
              <a:gd name="connsiteX18" fmla="*/ 546755 w 622366"/>
              <a:gd name="connsiteY18" fmla="*/ 1357460 h 2036190"/>
              <a:gd name="connsiteX19" fmla="*/ 520757 w 622366"/>
              <a:gd name="connsiteY19" fmla="*/ 1258233 h 2036190"/>
              <a:gd name="connsiteX20" fmla="*/ 549039 w 622366"/>
              <a:gd name="connsiteY20" fmla="*/ 1182721 h 2036190"/>
              <a:gd name="connsiteX21" fmla="*/ 565609 w 622366"/>
              <a:gd name="connsiteY21" fmla="*/ 1131217 h 2036190"/>
              <a:gd name="connsiteX22" fmla="*/ 537328 w 622366"/>
              <a:gd name="connsiteY22" fmla="*/ 1065229 h 2036190"/>
              <a:gd name="connsiteX23" fmla="*/ 537328 w 622366"/>
              <a:gd name="connsiteY23" fmla="*/ 1027522 h 2036190"/>
              <a:gd name="connsiteX24" fmla="*/ 556182 w 622366"/>
              <a:gd name="connsiteY24" fmla="*/ 970961 h 2036190"/>
              <a:gd name="connsiteX25" fmla="*/ 556182 w 622366"/>
              <a:gd name="connsiteY25" fmla="*/ 933254 h 2036190"/>
              <a:gd name="connsiteX26" fmla="*/ 556182 w 622366"/>
              <a:gd name="connsiteY26" fmla="*/ 904973 h 2036190"/>
              <a:gd name="connsiteX27" fmla="*/ 461914 w 622366"/>
              <a:gd name="connsiteY27" fmla="*/ 904973 h 2036190"/>
              <a:gd name="connsiteX28" fmla="*/ 358219 w 622366"/>
              <a:gd name="connsiteY28" fmla="*/ 886120 h 2036190"/>
              <a:gd name="connsiteX29" fmla="*/ 311085 w 622366"/>
              <a:gd name="connsiteY29" fmla="*/ 871833 h 2036190"/>
              <a:gd name="connsiteX30" fmla="*/ 245097 w 622366"/>
              <a:gd name="connsiteY30" fmla="*/ 810705 h 2036190"/>
              <a:gd name="connsiteX31" fmla="*/ 207390 w 622366"/>
              <a:gd name="connsiteY31" fmla="*/ 744718 h 2036190"/>
              <a:gd name="connsiteX32" fmla="*/ 197963 w 622366"/>
              <a:gd name="connsiteY32" fmla="*/ 631596 h 2036190"/>
              <a:gd name="connsiteX33" fmla="*/ 226244 w 622366"/>
              <a:gd name="connsiteY33" fmla="*/ 593889 h 2036190"/>
              <a:gd name="connsiteX34" fmla="*/ 226244 w 622366"/>
              <a:gd name="connsiteY34" fmla="*/ 518474 h 2036190"/>
              <a:gd name="connsiteX35" fmla="*/ 273378 w 622366"/>
              <a:gd name="connsiteY35" fmla="*/ 518474 h 2036190"/>
              <a:gd name="connsiteX36" fmla="*/ 370372 w 622366"/>
              <a:gd name="connsiteY36" fmla="*/ 534137 h 2036190"/>
              <a:gd name="connsiteX37" fmla="*/ 433633 w 622366"/>
              <a:gd name="connsiteY37" fmla="*/ 561043 h 2036190"/>
              <a:gd name="connsiteX38" fmla="*/ 471242 w 622366"/>
              <a:gd name="connsiteY38" fmla="*/ 586942 h 2036190"/>
              <a:gd name="connsiteX39" fmla="*/ 509048 w 622366"/>
              <a:gd name="connsiteY39" fmla="*/ 509047 h 2036190"/>
              <a:gd name="connsiteX40" fmla="*/ 556182 w 622366"/>
              <a:gd name="connsiteY40" fmla="*/ 452487 h 2036190"/>
              <a:gd name="connsiteX41" fmla="*/ 556182 w 622366"/>
              <a:gd name="connsiteY41" fmla="*/ 395926 h 2036190"/>
              <a:gd name="connsiteX42" fmla="*/ 584462 w 622366"/>
              <a:gd name="connsiteY42" fmla="*/ 311085 h 2036190"/>
              <a:gd name="connsiteX43" fmla="*/ 537328 w 622366"/>
              <a:gd name="connsiteY43" fmla="*/ 311085 h 2036190"/>
              <a:gd name="connsiteX44" fmla="*/ 480767 w 622366"/>
              <a:gd name="connsiteY44" fmla="*/ 245097 h 2036190"/>
              <a:gd name="connsiteX45" fmla="*/ 419543 w 622366"/>
              <a:gd name="connsiteY45" fmla="*/ 223764 h 2036190"/>
              <a:gd name="connsiteX46" fmla="*/ 381835 w 622366"/>
              <a:gd name="connsiteY46" fmla="*/ 200246 h 2036190"/>
              <a:gd name="connsiteX47" fmla="*/ 306224 w 622366"/>
              <a:gd name="connsiteY47" fmla="*/ 153210 h 2036190"/>
              <a:gd name="connsiteX48" fmla="*/ 235671 w 622366"/>
              <a:gd name="connsiteY48" fmla="*/ 188536 h 2036190"/>
              <a:gd name="connsiteX49" fmla="*/ 179110 w 622366"/>
              <a:gd name="connsiteY49" fmla="*/ 122548 h 2036190"/>
              <a:gd name="connsiteX50" fmla="*/ 150829 w 622366"/>
              <a:gd name="connsiteY50" fmla="*/ 94268 h 2036190"/>
              <a:gd name="connsiteX51" fmla="*/ 113122 w 622366"/>
              <a:gd name="connsiteY51" fmla="*/ 65988 h 2036190"/>
              <a:gd name="connsiteX52" fmla="*/ 18854 w 622366"/>
              <a:gd name="connsiteY52" fmla="*/ 28280 h 2036190"/>
              <a:gd name="connsiteX53" fmla="*/ 0 w 622366"/>
              <a:gd name="connsiteY53" fmla="*/ 0 h 2036190"/>
              <a:gd name="connsiteX0" fmla="*/ 584462 w 603512"/>
              <a:gd name="connsiteY0" fmla="*/ 2007910 h 2007910"/>
              <a:gd name="connsiteX1" fmla="*/ 556182 w 603512"/>
              <a:gd name="connsiteY1" fmla="*/ 1951349 h 2007910"/>
              <a:gd name="connsiteX2" fmla="*/ 509047 w 603512"/>
              <a:gd name="connsiteY2" fmla="*/ 1932495 h 2007910"/>
              <a:gd name="connsiteX3" fmla="*/ 480767 w 603512"/>
              <a:gd name="connsiteY3" fmla="*/ 1932495 h 2007910"/>
              <a:gd name="connsiteX4" fmla="*/ 461913 w 603512"/>
              <a:gd name="connsiteY4" fmla="*/ 1904215 h 2007910"/>
              <a:gd name="connsiteX5" fmla="*/ 461913 w 603512"/>
              <a:gd name="connsiteY5" fmla="*/ 1866508 h 2007910"/>
              <a:gd name="connsiteX6" fmla="*/ 490194 w 603512"/>
              <a:gd name="connsiteY6" fmla="*/ 1838227 h 2007910"/>
              <a:gd name="connsiteX7" fmla="*/ 443060 w 603512"/>
              <a:gd name="connsiteY7" fmla="*/ 1781666 h 2007910"/>
              <a:gd name="connsiteX8" fmla="*/ 485627 w 603512"/>
              <a:gd name="connsiteY8" fmla="*/ 1722920 h 2007910"/>
              <a:gd name="connsiteX9" fmla="*/ 549332 w 603512"/>
              <a:gd name="connsiteY9" fmla="*/ 1671024 h 2007910"/>
              <a:gd name="connsiteX10" fmla="*/ 584462 w 603512"/>
              <a:gd name="connsiteY10" fmla="*/ 1640264 h 2007910"/>
              <a:gd name="connsiteX11" fmla="*/ 603512 w 603512"/>
              <a:gd name="connsiteY11" fmla="*/ 1604938 h 2007910"/>
              <a:gd name="connsiteX12" fmla="*/ 584462 w 603512"/>
              <a:gd name="connsiteY12" fmla="*/ 1545996 h 2007910"/>
              <a:gd name="connsiteX13" fmla="*/ 575035 w 603512"/>
              <a:gd name="connsiteY13" fmla="*/ 1508289 h 2007910"/>
              <a:gd name="connsiteX14" fmla="*/ 575035 w 603512"/>
              <a:gd name="connsiteY14" fmla="*/ 1480009 h 2007910"/>
              <a:gd name="connsiteX15" fmla="*/ 598455 w 603512"/>
              <a:gd name="connsiteY15" fmla="*/ 1461155 h 2007910"/>
              <a:gd name="connsiteX16" fmla="*/ 593889 w 603512"/>
              <a:gd name="connsiteY16" fmla="*/ 1395167 h 2007910"/>
              <a:gd name="connsiteX17" fmla="*/ 565608 w 603512"/>
              <a:gd name="connsiteY17" fmla="*/ 1376314 h 2007910"/>
              <a:gd name="connsiteX18" fmla="*/ 527901 w 603512"/>
              <a:gd name="connsiteY18" fmla="*/ 1329180 h 2007910"/>
              <a:gd name="connsiteX19" fmla="*/ 501903 w 603512"/>
              <a:gd name="connsiteY19" fmla="*/ 1229953 h 2007910"/>
              <a:gd name="connsiteX20" fmla="*/ 530185 w 603512"/>
              <a:gd name="connsiteY20" fmla="*/ 1154441 h 2007910"/>
              <a:gd name="connsiteX21" fmla="*/ 546755 w 603512"/>
              <a:gd name="connsiteY21" fmla="*/ 1102937 h 2007910"/>
              <a:gd name="connsiteX22" fmla="*/ 518474 w 603512"/>
              <a:gd name="connsiteY22" fmla="*/ 1036949 h 2007910"/>
              <a:gd name="connsiteX23" fmla="*/ 518474 w 603512"/>
              <a:gd name="connsiteY23" fmla="*/ 999242 h 2007910"/>
              <a:gd name="connsiteX24" fmla="*/ 537328 w 603512"/>
              <a:gd name="connsiteY24" fmla="*/ 942681 h 2007910"/>
              <a:gd name="connsiteX25" fmla="*/ 537328 w 603512"/>
              <a:gd name="connsiteY25" fmla="*/ 904974 h 2007910"/>
              <a:gd name="connsiteX26" fmla="*/ 537328 w 603512"/>
              <a:gd name="connsiteY26" fmla="*/ 876693 h 2007910"/>
              <a:gd name="connsiteX27" fmla="*/ 443060 w 603512"/>
              <a:gd name="connsiteY27" fmla="*/ 876693 h 2007910"/>
              <a:gd name="connsiteX28" fmla="*/ 339365 w 603512"/>
              <a:gd name="connsiteY28" fmla="*/ 857840 h 2007910"/>
              <a:gd name="connsiteX29" fmla="*/ 292231 w 603512"/>
              <a:gd name="connsiteY29" fmla="*/ 843553 h 2007910"/>
              <a:gd name="connsiteX30" fmla="*/ 226243 w 603512"/>
              <a:gd name="connsiteY30" fmla="*/ 782425 h 2007910"/>
              <a:gd name="connsiteX31" fmla="*/ 188536 w 603512"/>
              <a:gd name="connsiteY31" fmla="*/ 716438 h 2007910"/>
              <a:gd name="connsiteX32" fmla="*/ 179109 w 603512"/>
              <a:gd name="connsiteY32" fmla="*/ 603316 h 2007910"/>
              <a:gd name="connsiteX33" fmla="*/ 207390 w 603512"/>
              <a:gd name="connsiteY33" fmla="*/ 565609 h 2007910"/>
              <a:gd name="connsiteX34" fmla="*/ 207390 w 603512"/>
              <a:gd name="connsiteY34" fmla="*/ 490194 h 2007910"/>
              <a:gd name="connsiteX35" fmla="*/ 254524 w 603512"/>
              <a:gd name="connsiteY35" fmla="*/ 490194 h 2007910"/>
              <a:gd name="connsiteX36" fmla="*/ 351518 w 603512"/>
              <a:gd name="connsiteY36" fmla="*/ 505857 h 2007910"/>
              <a:gd name="connsiteX37" fmla="*/ 414779 w 603512"/>
              <a:gd name="connsiteY37" fmla="*/ 532763 h 2007910"/>
              <a:gd name="connsiteX38" fmla="*/ 452388 w 603512"/>
              <a:gd name="connsiteY38" fmla="*/ 558662 h 2007910"/>
              <a:gd name="connsiteX39" fmla="*/ 490194 w 603512"/>
              <a:gd name="connsiteY39" fmla="*/ 480767 h 2007910"/>
              <a:gd name="connsiteX40" fmla="*/ 537328 w 603512"/>
              <a:gd name="connsiteY40" fmla="*/ 424207 h 2007910"/>
              <a:gd name="connsiteX41" fmla="*/ 537328 w 603512"/>
              <a:gd name="connsiteY41" fmla="*/ 367646 h 2007910"/>
              <a:gd name="connsiteX42" fmla="*/ 565608 w 603512"/>
              <a:gd name="connsiteY42" fmla="*/ 282805 h 2007910"/>
              <a:gd name="connsiteX43" fmla="*/ 518474 w 603512"/>
              <a:gd name="connsiteY43" fmla="*/ 282805 h 2007910"/>
              <a:gd name="connsiteX44" fmla="*/ 461913 w 603512"/>
              <a:gd name="connsiteY44" fmla="*/ 216817 h 2007910"/>
              <a:gd name="connsiteX45" fmla="*/ 400689 w 603512"/>
              <a:gd name="connsiteY45" fmla="*/ 195484 h 2007910"/>
              <a:gd name="connsiteX46" fmla="*/ 362981 w 603512"/>
              <a:gd name="connsiteY46" fmla="*/ 171966 h 2007910"/>
              <a:gd name="connsiteX47" fmla="*/ 287370 w 603512"/>
              <a:gd name="connsiteY47" fmla="*/ 124930 h 2007910"/>
              <a:gd name="connsiteX48" fmla="*/ 216817 w 603512"/>
              <a:gd name="connsiteY48" fmla="*/ 160256 h 2007910"/>
              <a:gd name="connsiteX49" fmla="*/ 160256 w 603512"/>
              <a:gd name="connsiteY49" fmla="*/ 94268 h 2007910"/>
              <a:gd name="connsiteX50" fmla="*/ 131975 w 603512"/>
              <a:gd name="connsiteY50" fmla="*/ 65988 h 2007910"/>
              <a:gd name="connsiteX51" fmla="*/ 94268 w 603512"/>
              <a:gd name="connsiteY51" fmla="*/ 37708 h 2007910"/>
              <a:gd name="connsiteX52" fmla="*/ 0 w 603512"/>
              <a:gd name="connsiteY52" fmla="*/ 0 h 2007910"/>
              <a:gd name="connsiteX0" fmla="*/ 490194 w 509244"/>
              <a:gd name="connsiteY0" fmla="*/ 1970202 h 1970202"/>
              <a:gd name="connsiteX1" fmla="*/ 461914 w 509244"/>
              <a:gd name="connsiteY1" fmla="*/ 1913641 h 1970202"/>
              <a:gd name="connsiteX2" fmla="*/ 414779 w 509244"/>
              <a:gd name="connsiteY2" fmla="*/ 1894787 h 1970202"/>
              <a:gd name="connsiteX3" fmla="*/ 386499 w 509244"/>
              <a:gd name="connsiteY3" fmla="*/ 1894787 h 1970202"/>
              <a:gd name="connsiteX4" fmla="*/ 367645 w 509244"/>
              <a:gd name="connsiteY4" fmla="*/ 1866507 h 1970202"/>
              <a:gd name="connsiteX5" fmla="*/ 367645 w 509244"/>
              <a:gd name="connsiteY5" fmla="*/ 1828800 h 1970202"/>
              <a:gd name="connsiteX6" fmla="*/ 395926 w 509244"/>
              <a:gd name="connsiteY6" fmla="*/ 1800519 h 1970202"/>
              <a:gd name="connsiteX7" fmla="*/ 348792 w 509244"/>
              <a:gd name="connsiteY7" fmla="*/ 1743958 h 1970202"/>
              <a:gd name="connsiteX8" fmla="*/ 391359 w 509244"/>
              <a:gd name="connsiteY8" fmla="*/ 1685212 h 1970202"/>
              <a:gd name="connsiteX9" fmla="*/ 455064 w 509244"/>
              <a:gd name="connsiteY9" fmla="*/ 1633316 h 1970202"/>
              <a:gd name="connsiteX10" fmla="*/ 490194 w 509244"/>
              <a:gd name="connsiteY10" fmla="*/ 1602556 h 1970202"/>
              <a:gd name="connsiteX11" fmla="*/ 509244 w 509244"/>
              <a:gd name="connsiteY11" fmla="*/ 1567230 h 1970202"/>
              <a:gd name="connsiteX12" fmla="*/ 490194 w 509244"/>
              <a:gd name="connsiteY12" fmla="*/ 1508288 h 1970202"/>
              <a:gd name="connsiteX13" fmla="*/ 480767 w 509244"/>
              <a:gd name="connsiteY13" fmla="*/ 1470581 h 1970202"/>
              <a:gd name="connsiteX14" fmla="*/ 480767 w 509244"/>
              <a:gd name="connsiteY14" fmla="*/ 1442301 h 1970202"/>
              <a:gd name="connsiteX15" fmla="*/ 504187 w 509244"/>
              <a:gd name="connsiteY15" fmla="*/ 1423447 h 1970202"/>
              <a:gd name="connsiteX16" fmla="*/ 499621 w 509244"/>
              <a:gd name="connsiteY16" fmla="*/ 1357459 h 1970202"/>
              <a:gd name="connsiteX17" fmla="*/ 471340 w 509244"/>
              <a:gd name="connsiteY17" fmla="*/ 1338606 h 1970202"/>
              <a:gd name="connsiteX18" fmla="*/ 433633 w 509244"/>
              <a:gd name="connsiteY18" fmla="*/ 1291472 h 1970202"/>
              <a:gd name="connsiteX19" fmla="*/ 407635 w 509244"/>
              <a:gd name="connsiteY19" fmla="*/ 1192245 h 1970202"/>
              <a:gd name="connsiteX20" fmla="*/ 435917 w 509244"/>
              <a:gd name="connsiteY20" fmla="*/ 1116733 h 1970202"/>
              <a:gd name="connsiteX21" fmla="*/ 452487 w 509244"/>
              <a:gd name="connsiteY21" fmla="*/ 1065229 h 1970202"/>
              <a:gd name="connsiteX22" fmla="*/ 424206 w 509244"/>
              <a:gd name="connsiteY22" fmla="*/ 999241 h 1970202"/>
              <a:gd name="connsiteX23" fmla="*/ 424206 w 509244"/>
              <a:gd name="connsiteY23" fmla="*/ 961534 h 1970202"/>
              <a:gd name="connsiteX24" fmla="*/ 443060 w 509244"/>
              <a:gd name="connsiteY24" fmla="*/ 904973 h 1970202"/>
              <a:gd name="connsiteX25" fmla="*/ 443060 w 509244"/>
              <a:gd name="connsiteY25" fmla="*/ 867266 h 1970202"/>
              <a:gd name="connsiteX26" fmla="*/ 443060 w 509244"/>
              <a:gd name="connsiteY26" fmla="*/ 838985 h 1970202"/>
              <a:gd name="connsiteX27" fmla="*/ 348792 w 509244"/>
              <a:gd name="connsiteY27" fmla="*/ 838985 h 1970202"/>
              <a:gd name="connsiteX28" fmla="*/ 245097 w 509244"/>
              <a:gd name="connsiteY28" fmla="*/ 820132 h 1970202"/>
              <a:gd name="connsiteX29" fmla="*/ 197963 w 509244"/>
              <a:gd name="connsiteY29" fmla="*/ 805845 h 1970202"/>
              <a:gd name="connsiteX30" fmla="*/ 131975 w 509244"/>
              <a:gd name="connsiteY30" fmla="*/ 744717 h 1970202"/>
              <a:gd name="connsiteX31" fmla="*/ 94268 w 509244"/>
              <a:gd name="connsiteY31" fmla="*/ 678730 h 1970202"/>
              <a:gd name="connsiteX32" fmla="*/ 84841 w 509244"/>
              <a:gd name="connsiteY32" fmla="*/ 565608 h 1970202"/>
              <a:gd name="connsiteX33" fmla="*/ 113122 w 509244"/>
              <a:gd name="connsiteY33" fmla="*/ 527901 h 1970202"/>
              <a:gd name="connsiteX34" fmla="*/ 113122 w 509244"/>
              <a:gd name="connsiteY34" fmla="*/ 452486 h 1970202"/>
              <a:gd name="connsiteX35" fmla="*/ 160256 w 509244"/>
              <a:gd name="connsiteY35" fmla="*/ 452486 h 1970202"/>
              <a:gd name="connsiteX36" fmla="*/ 257250 w 509244"/>
              <a:gd name="connsiteY36" fmla="*/ 468149 h 1970202"/>
              <a:gd name="connsiteX37" fmla="*/ 320511 w 509244"/>
              <a:gd name="connsiteY37" fmla="*/ 495055 h 1970202"/>
              <a:gd name="connsiteX38" fmla="*/ 358120 w 509244"/>
              <a:gd name="connsiteY38" fmla="*/ 520954 h 1970202"/>
              <a:gd name="connsiteX39" fmla="*/ 395926 w 509244"/>
              <a:gd name="connsiteY39" fmla="*/ 443059 h 1970202"/>
              <a:gd name="connsiteX40" fmla="*/ 443060 w 509244"/>
              <a:gd name="connsiteY40" fmla="*/ 386499 h 1970202"/>
              <a:gd name="connsiteX41" fmla="*/ 443060 w 509244"/>
              <a:gd name="connsiteY41" fmla="*/ 329938 h 1970202"/>
              <a:gd name="connsiteX42" fmla="*/ 471340 w 509244"/>
              <a:gd name="connsiteY42" fmla="*/ 245097 h 1970202"/>
              <a:gd name="connsiteX43" fmla="*/ 424206 w 509244"/>
              <a:gd name="connsiteY43" fmla="*/ 245097 h 1970202"/>
              <a:gd name="connsiteX44" fmla="*/ 367645 w 509244"/>
              <a:gd name="connsiteY44" fmla="*/ 179109 h 1970202"/>
              <a:gd name="connsiteX45" fmla="*/ 306421 w 509244"/>
              <a:gd name="connsiteY45" fmla="*/ 157776 h 1970202"/>
              <a:gd name="connsiteX46" fmla="*/ 268713 w 509244"/>
              <a:gd name="connsiteY46" fmla="*/ 134258 h 1970202"/>
              <a:gd name="connsiteX47" fmla="*/ 193102 w 509244"/>
              <a:gd name="connsiteY47" fmla="*/ 87222 h 1970202"/>
              <a:gd name="connsiteX48" fmla="*/ 122549 w 509244"/>
              <a:gd name="connsiteY48" fmla="*/ 122548 h 1970202"/>
              <a:gd name="connsiteX49" fmla="*/ 65988 w 509244"/>
              <a:gd name="connsiteY49" fmla="*/ 56560 h 1970202"/>
              <a:gd name="connsiteX50" fmla="*/ 37707 w 509244"/>
              <a:gd name="connsiteY50" fmla="*/ 28280 h 1970202"/>
              <a:gd name="connsiteX51" fmla="*/ 0 w 509244"/>
              <a:gd name="connsiteY51" fmla="*/ 0 h 1970202"/>
              <a:gd name="connsiteX0" fmla="*/ 452487 w 471537"/>
              <a:gd name="connsiteY0" fmla="*/ 1941922 h 1941922"/>
              <a:gd name="connsiteX1" fmla="*/ 424207 w 471537"/>
              <a:gd name="connsiteY1" fmla="*/ 1885361 h 1941922"/>
              <a:gd name="connsiteX2" fmla="*/ 377072 w 471537"/>
              <a:gd name="connsiteY2" fmla="*/ 1866507 h 1941922"/>
              <a:gd name="connsiteX3" fmla="*/ 348792 w 471537"/>
              <a:gd name="connsiteY3" fmla="*/ 1866507 h 1941922"/>
              <a:gd name="connsiteX4" fmla="*/ 329938 w 471537"/>
              <a:gd name="connsiteY4" fmla="*/ 1838227 h 1941922"/>
              <a:gd name="connsiteX5" fmla="*/ 329938 w 471537"/>
              <a:gd name="connsiteY5" fmla="*/ 1800520 h 1941922"/>
              <a:gd name="connsiteX6" fmla="*/ 358219 w 471537"/>
              <a:gd name="connsiteY6" fmla="*/ 1772239 h 1941922"/>
              <a:gd name="connsiteX7" fmla="*/ 311085 w 471537"/>
              <a:gd name="connsiteY7" fmla="*/ 1715678 h 1941922"/>
              <a:gd name="connsiteX8" fmla="*/ 353652 w 471537"/>
              <a:gd name="connsiteY8" fmla="*/ 1656932 h 1941922"/>
              <a:gd name="connsiteX9" fmla="*/ 417357 w 471537"/>
              <a:gd name="connsiteY9" fmla="*/ 1605036 h 1941922"/>
              <a:gd name="connsiteX10" fmla="*/ 452487 w 471537"/>
              <a:gd name="connsiteY10" fmla="*/ 1574276 h 1941922"/>
              <a:gd name="connsiteX11" fmla="*/ 471537 w 471537"/>
              <a:gd name="connsiteY11" fmla="*/ 1538950 h 1941922"/>
              <a:gd name="connsiteX12" fmla="*/ 452487 w 471537"/>
              <a:gd name="connsiteY12" fmla="*/ 1480008 h 1941922"/>
              <a:gd name="connsiteX13" fmla="*/ 443060 w 471537"/>
              <a:gd name="connsiteY13" fmla="*/ 1442301 h 1941922"/>
              <a:gd name="connsiteX14" fmla="*/ 443060 w 471537"/>
              <a:gd name="connsiteY14" fmla="*/ 1414021 h 1941922"/>
              <a:gd name="connsiteX15" fmla="*/ 466480 w 471537"/>
              <a:gd name="connsiteY15" fmla="*/ 1395167 h 1941922"/>
              <a:gd name="connsiteX16" fmla="*/ 461914 w 471537"/>
              <a:gd name="connsiteY16" fmla="*/ 1329179 h 1941922"/>
              <a:gd name="connsiteX17" fmla="*/ 433633 w 471537"/>
              <a:gd name="connsiteY17" fmla="*/ 1310326 h 1941922"/>
              <a:gd name="connsiteX18" fmla="*/ 395926 w 471537"/>
              <a:gd name="connsiteY18" fmla="*/ 1263192 h 1941922"/>
              <a:gd name="connsiteX19" fmla="*/ 369928 w 471537"/>
              <a:gd name="connsiteY19" fmla="*/ 1163965 h 1941922"/>
              <a:gd name="connsiteX20" fmla="*/ 398210 w 471537"/>
              <a:gd name="connsiteY20" fmla="*/ 1088453 h 1941922"/>
              <a:gd name="connsiteX21" fmla="*/ 414780 w 471537"/>
              <a:gd name="connsiteY21" fmla="*/ 1036949 h 1941922"/>
              <a:gd name="connsiteX22" fmla="*/ 386499 w 471537"/>
              <a:gd name="connsiteY22" fmla="*/ 970961 h 1941922"/>
              <a:gd name="connsiteX23" fmla="*/ 386499 w 471537"/>
              <a:gd name="connsiteY23" fmla="*/ 933254 h 1941922"/>
              <a:gd name="connsiteX24" fmla="*/ 405353 w 471537"/>
              <a:gd name="connsiteY24" fmla="*/ 876693 h 1941922"/>
              <a:gd name="connsiteX25" fmla="*/ 405353 w 471537"/>
              <a:gd name="connsiteY25" fmla="*/ 838986 h 1941922"/>
              <a:gd name="connsiteX26" fmla="*/ 405353 w 471537"/>
              <a:gd name="connsiteY26" fmla="*/ 810705 h 1941922"/>
              <a:gd name="connsiteX27" fmla="*/ 311085 w 471537"/>
              <a:gd name="connsiteY27" fmla="*/ 810705 h 1941922"/>
              <a:gd name="connsiteX28" fmla="*/ 207390 w 471537"/>
              <a:gd name="connsiteY28" fmla="*/ 791852 h 1941922"/>
              <a:gd name="connsiteX29" fmla="*/ 160256 w 471537"/>
              <a:gd name="connsiteY29" fmla="*/ 777565 h 1941922"/>
              <a:gd name="connsiteX30" fmla="*/ 94268 w 471537"/>
              <a:gd name="connsiteY30" fmla="*/ 716437 h 1941922"/>
              <a:gd name="connsiteX31" fmla="*/ 56561 w 471537"/>
              <a:gd name="connsiteY31" fmla="*/ 650450 h 1941922"/>
              <a:gd name="connsiteX32" fmla="*/ 47134 w 471537"/>
              <a:gd name="connsiteY32" fmla="*/ 537328 h 1941922"/>
              <a:gd name="connsiteX33" fmla="*/ 75415 w 471537"/>
              <a:gd name="connsiteY33" fmla="*/ 499621 h 1941922"/>
              <a:gd name="connsiteX34" fmla="*/ 75415 w 471537"/>
              <a:gd name="connsiteY34" fmla="*/ 424206 h 1941922"/>
              <a:gd name="connsiteX35" fmla="*/ 122549 w 471537"/>
              <a:gd name="connsiteY35" fmla="*/ 424206 h 1941922"/>
              <a:gd name="connsiteX36" fmla="*/ 219543 w 471537"/>
              <a:gd name="connsiteY36" fmla="*/ 439869 h 1941922"/>
              <a:gd name="connsiteX37" fmla="*/ 282804 w 471537"/>
              <a:gd name="connsiteY37" fmla="*/ 466775 h 1941922"/>
              <a:gd name="connsiteX38" fmla="*/ 320413 w 471537"/>
              <a:gd name="connsiteY38" fmla="*/ 492674 h 1941922"/>
              <a:gd name="connsiteX39" fmla="*/ 358219 w 471537"/>
              <a:gd name="connsiteY39" fmla="*/ 414779 h 1941922"/>
              <a:gd name="connsiteX40" fmla="*/ 405353 w 471537"/>
              <a:gd name="connsiteY40" fmla="*/ 358219 h 1941922"/>
              <a:gd name="connsiteX41" fmla="*/ 405353 w 471537"/>
              <a:gd name="connsiteY41" fmla="*/ 301658 h 1941922"/>
              <a:gd name="connsiteX42" fmla="*/ 433633 w 471537"/>
              <a:gd name="connsiteY42" fmla="*/ 216817 h 1941922"/>
              <a:gd name="connsiteX43" fmla="*/ 386499 w 471537"/>
              <a:gd name="connsiteY43" fmla="*/ 216817 h 1941922"/>
              <a:gd name="connsiteX44" fmla="*/ 329938 w 471537"/>
              <a:gd name="connsiteY44" fmla="*/ 150829 h 1941922"/>
              <a:gd name="connsiteX45" fmla="*/ 268714 w 471537"/>
              <a:gd name="connsiteY45" fmla="*/ 129496 h 1941922"/>
              <a:gd name="connsiteX46" fmla="*/ 231006 w 471537"/>
              <a:gd name="connsiteY46" fmla="*/ 105978 h 1941922"/>
              <a:gd name="connsiteX47" fmla="*/ 155395 w 471537"/>
              <a:gd name="connsiteY47" fmla="*/ 58942 h 1941922"/>
              <a:gd name="connsiteX48" fmla="*/ 84842 w 471537"/>
              <a:gd name="connsiteY48" fmla="*/ 94268 h 1941922"/>
              <a:gd name="connsiteX49" fmla="*/ 28281 w 471537"/>
              <a:gd name="connsiteY49" fmla="*/ 28280 h 1941922"/>
              <a:gd name="connsiteX50" fmla="*/ 0 w 471537"/>
              <a:gd name="connsiteY50" fmla="*/ 0 h 1941922"/>
              <a:gd name="connsiteX0" fmla="*/ 424206 w 443256"/>
              <a:gd name="connsiteY0" fmla="*/ 1913642 h 1913642"/>
              <a:gd name="connsiteX1" fmla="*/ 395926 w 443256"/>
              <a:gd name="connsiteY1" fmla="*/ 1857081 h 1913642"/>
              <a:gd name="connsiteX2" fmla="*/ 348791 w 443256"/>
              <a:gd name="connsiteY2" fmla="*/ 1838227 h 1913642"/>
              <a:gd name="connsiteX3" fmla="*/ 320511 w 443256"/>
              <a:gd name="connsiteY3" fmla="*/ 1838227 h 1913642"/>
              <a:gd name="connsiteX4" fmla="*/ 301657 w 443256"/>
              <a:gd name="connsiteY4" fmla="*/ 1809947 h 1913642"/>
              <a:gd name="connsiteX5" fmla="*/ 301657 w 443256"/>
              <a:gd name="connsiteY5" fmla="*/ 1772240 h 1913642"/>
              <a:gd name="connsiteX6" fmla="*/ 329938 w 443256"/>
              <a:gd name="connsiteY6" fmla="*/ 1743959 h 1913642"/>
              <a:gd name="connsiteX7" fmla="*/ 282804 w 443256"/>
              <a:gd name="connsiteY7" fmla="*/ 1687398 h 1913642"/>
              <a:gd name="connsiteX8" fmla="*/ 325371 w 443256"/>
              <a:gd name="connsiteY8" fmla="*/ 1628652 h 1913642"/>
              <a:gd name="connsiteX9" fmla="*/ 389076 w 443256"/>
              <a:gd name="connsiteY9" fmla="*/ 1576756 h 1913642"/>
              <a:gd name="connsiteX10" fmla="*/ 424206 w 443256"/>
              <a:gd name="connsiteY10" fmla="*/ 1545996 h 1913642"/>
              <a:gd name="connsiteX11" fmla="*/ 443256 w 443256"/>
              <a:gd name="connsiteY11" fmla="*/ 1510670 h 1913642"/>
              <a:gd name="connsiteX12" fmla="*/ 424206 w 443256"/>
              <a:gd name="connsiteY12" fmla="*/ 1451728 h 1913642"/>
              <a:gd name="connsiteX13" fmla="*/ 414779 w 443256"/>
              <a:gd name="connsiteY13" fmla="*/ 1414021 h 1913642"/>
              <a:gd name="connsiteX14" fmla="*/ 414779 w 443256"/>
              <a:gd name="connsiteY14" fmla="*/ 1385741 h 1913642"/>
              <a:gd name="connsiteX15" fmla="*/ 438199 w 443256"/>
              <a:gd name="connsiteY15" fmla="*/ 1366887 h 1913642"/>
              <a:gd name="connsiteX16" fmla="*/ 433633 w 443256"/>
              <a:gd name="connsiteY16" fmla="*/ 1300899 h 1913642"/>
              <a:gd name="connsiteX17" fmla="*/ 405352 w 443256"/>
              <a:gd name="connsiteY17" fmla="*/ 1282046 h 1913642"/>
              <a:gd name="connsiteX18" fmla="*/ 367645 w 443256"/>
              <a:gd name="connsiteY18" fmla="*/ 1234912 h 1913642"/>
              <a:gd name="connsiteX19" fmla="*/ 341647 w 443256"/>
              <a:gd name="connsiteY19" fmla="*/ 1135685 h 1913642"/>
              <a:gd name="connsiteX20" fmla="*/ 369929 w 443256"/>
              <a:gd name="connsiteY20" fmla="*/ 1060173 h 1913642"/>
              <a:gd name="connsiteX21" fmla="*/ 386499 w 443256"/>
              <a:gd name="connsiteY21" fmla="*/ 1008669 h 1913642"/>
              <a:gd name="connsiteX22" fmla="*/ 358218 w 443256"/>
              <a:gd name="connsiteY22" fmla="*/ 942681 h 1913642"/>
              <a:gd name="connsiteX23" fmla="*/ 358218 w 443256"/>
              <a:gd name="connsiteY23" fmla="*/ 904974 h 1913642"/>
              <a:gd name="connsiteX24" fmla="*/ 377072 w 443256"/>
              <a:gd name="connsiteY24" fmla="*/ 848413 h 1913642"/>
              <a:gd name="connsiteX25" fmla="*/ 377072 w 443256"/>
              <a:gd name="connsiteY25" fmla="*/ 810706 h 1913642"/>
              <a:gd name="connsiteX26" fmla="*/ 377072 w 443256"/>
              <a:gd name="connsiteY26" fmla="*/ 782425 h 1913642"/>
              <a:gd name="connsiteX27" fmla="*/ 282804 w 443256"/>
              <a:gd name="connsiteY27" fmla="*/ 782425 h 1913642"/>
              <a:gd name="connsiteX28" fmla="*/ 179109 w 443256"/>
              <a:gd name="connsiteY28" fmla="*/ 763572 h 1913642"/>
              <a:gd name="connsiteX29" fmla="*/ 131975 w 443256"/>
              <a:gd name="connsiteY29" fmla="*/ 749285 h 1913642"/>
              <a:gd name="connsiteX30" fmla="*/ 65987 w 443256"/>
              <a:gd name="connsiteY30" fmla="*/ 688157 h 1913642"/>
              <a:gd name="connsiteX31" fmla="*/ 28280 w 443256"/>
              <a:gd name="connsiteY31" fmla="*/ 622170 h 1913642"/>
              <a:gd name="connsiteX32" fmla="*/ 18853 w 443256"/>
              <a:gd name="connsiteY32" fmla="*/ 509048 h 1913642"/>
              <a:gd name="connsiteX33" fmla="*/ 47134 w 443256"/>
              <a:gd name="connsiteY33" fmla="*/ 471341 h 1913642"/>
              <a:gd name="connsiteX34" fmla="*/ 47134 w 443256"/>
              <a:gd name="connsiteY34" fmla="*/ 395926 h 1913642"/>
              <a:gd name="connsiteX35" fmla="*/ 94268 w 443256"/>
              <a:gd name="connsiteY35" fmla="*/ 395926 h 1913642"/>
              <a:gd name="connsiteX36" fmla="*/ 191262 w 443256"/>
              <a:gd name="connsiteY36" fmla="*/ 411589 h 1913642"/>
              <a:gd name="connsiteX37" fmla="*/ 254523 w 443256"/>
              <a:gd name="connsiteY37" fmla="*/ 438495 h 1913642"/>
              <a:gd name="connsiteX38" fmla="*/ 292132 w 443256"/>
              <a:gd name="connsiteY38" fmla="*/ 464394 h 1913642"/>
              <a:gd name="connsiteX39" fmla="*/ 329938 w 443256"/>
              <a:gd name="connsiteY39" fmla="*/ 386499 h 1913642"/>
              <a:gd name="connsiteX40" fmla="*/ 377072 w 443256"/>
              <a:gd name="connsiteY40" fmla="*/ 329939 h 1913642"/>
              <a:gd name="connsiteX41" fmla="*/ 377072 w 443256"/>
              <a:gd name="connsiteY41" fmla="*/ 273378 h 1913642"/>
              <a:gd name="connsiteX42" fmla="*/ 405352 w 443256"/>
              <a:gd name="connsiteY42" fmla="*/ 188537 h 1913642"/>
              <a:gd name="connsiteX43" fmla="*/ 358218 w 443256"/>
              <a:gd name="connsiteY43" fmla="*/ 188537 h 1913642"/>
              <a:gd name="connsiteX44" fmla="*/ 301657 w 443256"/>
              <a:gd name="connsiteY44" fmla="*/ 122549 h 1913642"/>
              <a:gd name="connsiteX45" fmla="*/ 240433 w 443256"/>
              <a:gd name="connsiteY45" fmla="*/ 101216 h 1913642"/>
              <a:gd name="connsiteX46" fmla="*/ 202725 w 443256"/>
              <a:gd name="connsiteY46" fmla="*/ 77698 h 1913642"/>
              <a:gd name="connsiteX47" fmla="*/ 127114 w 443256"/>
              <a:gd name="connsiteY47" fmla="*/ 30662 h 1913642"/>
              <a:gd name="connsiteX48" fmla="*/ 56561 w 443256"/>
              <a:gd name="connsiteY48" fmla="*/ 65988 h 1913642"/>
              <a:gd name="connsiteX49" fmla="*/ 0 w 443256"/>
              <a:gd name="connsiteY49" fmla="*/ 0 h 1913642"/>
              <a:gd name="connsiteX0" fmla="*/ 431350 w 450400"/>
              <a:gd name="connsiteY0" fmla="*/ 1920785 h 1920785"/>
              <a:gd name="connsiteX1" fmla="*/ 403070 w 450400"/>
              <a:gd name="connsiteY1" fmla="*/ 1864224 h 1920785"/>
              <a:gd name="connsiteX2" fmla="*/ 355935 w 450400"/>
              <a:gd name="connsiteY2" fmla="*/ 1845370 h 1920785"/>
              <a:gd name="connsiteX3" fmla="*/ 327655 w 450400"/>
              <a:gd name="connsiteY3" fmla="*/ 1845370 h 1920785"/>
              <a:gd name="connsiteX4" fmla="*/ 308801 w 450400"/>
              <a:gd name="connsiteY4" fmla="*/ 1817090 h 1920785"/>
              <a:gd name="connsiteX5" fmla="*/ 308801 w 450400"/>
              <a:gd name="connsiteY5" fmla="*/ 1779383 h 1920785"/>
              <a:gd name="connsiteX6" fmla="*/ 337082 w 450400"/>
              <a:gd name="connsiteY6" fmla="*/ 1751102 h 1920785"/>
              <a:gd name="connsiteX7" fmla="*/ 289948 w 450400"/>
              <a:gd name="connsiteY7" fmla="*/ 1694541 h 1920785"/>
              <a:gd name="connsiteX8" fmla="*/ 332515 w 450400"/>
              <a:gd name="connsiteY8" fmla="*/ 1635795 h 1920785"/>
              <a:gd name="connsiteX9" fmla="*/ 396220 w 450400"/>
              <a:gd name="connsiteY9" fmla="*/ 1583899 h 1920785"/>
              <a:gd name="connsiteX10" fmla="*/ 431350 w 450400"/>
              <a:gd name="connsiteY10" fmla="*/ 1553139 h 1920785"/>
              <a:gd name="connsiteX11" fmla="*/ 450400 w 450400"/>
              <a:gd name="connsiteY11" fmla="*/ 1517813 h 1920785"/>
              <a:gd name="connsiteX12" fmla="*/ 431350 w 450400"/>
              <a:gd name="connsiteY12" fmla="*/ 1458871 h 1920785"/>
              <a:gd name="connsiteX13" fmla="*/ 421923 w 450400"/>
              <a:gd name="connsiteY13" fmla="*/ 1421164 h 1920785"/>
              <a:gd name="connsiteX14" fmla="*/ 421923 w 450400"/>
              <a:gd name="connsiteY14" fmla="*/ 1392884 h 1920785"/>
              <a:gd name="connsiteX15" fmla="*/ 445343 w 450400"/>
              <a:gd name="connsiteY15" fmla="*/ 1374030 h 1920785"/>
              <a:gd name="connsiteX16" fmla="*/ 440777 w 450400"/>
              <a:gd name="connsiteY16" fmla="*/ 1308042 h 1920785"/>
              <a:gd name="connsiteX17" fmla="*/ 412496 w 450400"/>
              <a:gd name="connsiteY17" fmla="*/ 1289189 h 1920785"/>
              <a:gd name="connsiteX18" fmla="*/ 374789 w 450400"/>
              <a:gd name="connsiteY18" fmla="*/ 1242055 h 1920785"/>
              <a:gd name="connsiteX19" fmla="*/ 348791 w 450400"/>
              <a:gd name="connsiteY19" fmla="*/ 1142828 h 1920785"/>
              <a:gd name="connsiteX20" fmla="*/ 377073 w 450400"/>
              <a:gd name="connsiteY20" fmla="*/ 1067316 h 1920785"/>
              <a:gd name="connsiteX21" fmla="*/ 393643 w 450400"/>
              <a:gd name="connsiteY21" fmla="*/ 1015812 h 1920785"/>
              <a:gd name="connsiteX22" fmla="*/ 365362 w 450400"/>
              <a:gd name="connsiteY22" fmla="*/ 949824 h 1920785"/>
              <a:gd name="connsiteX23" fmla="*/ 365362 w 450400"/>
              <a:gd name="connsiteY23" fmla="*/ 912117 h 1920785"/>
              <a:gd name="connsiteX24" fmla="*/ 384216 w 450400"/>
              <a:gd name="connsiteY24" fmla="*/ 855556 h 1920785"/>
              <a:gd name="connsiteX25" fmla="*/ 384216 w 450400"/>
              <a:gd name="connsiteY25" fmla="*/ 817849 h 1920785"/>
              <a:gd name="connsiteX26" fmla="*/ 384216 w 450400"/>
              <a:gd name="connsiteY26" fmla="*/ 789568 h 1920785"/>
              <a:gd name="connsiteX27" fmla="*/ 289948 w 450400"/>
              <a:gd name="connsiteY27" fmla="*/ 789568 h 1920785"/>
              <a:gd name="connsiteX28" fmla="*/ 186253 w 450400"/>
              <a:gd name="connsiteY28" fmla="*/ 770715 h 1920785"/>
              <a:gd name="connsiteX29" fmla="*/ 139119 w 450400"/>
              <a:gd name="connsiteY29" fmla="*/ 756428 h 1920785"/>
              <a:gd name="connsiteX30" fmla="*/ 73131 w 450400"/>
              <a:gd name="connsiteY30" fmla="*/ 695300 h 1920785"/>
              <a:gd name="connsiteX31" fmla="*/ 35424 w 450400"/>
              <a:gd name="connsiteY31" fmla="*/ 629313 h 1920785"/>
              <a:gd name="connsiteX32" fmla="*/ 25997 w 450400"/>
              <a:gd name="connsiteY32" fmla="*/ 516191 h 1920785"/>
              <a:gd name="connsiteX33" fmla="*/ 54278 w 450400"/>
              <a:gd name="connsiteY33" fmla="*/ 478484 h 1920785"/>
              <a:gd name="connsiteX34" fmla="*/ 54278 w 450400"/>
              <a:gd name="connsiteY34" fmla="*/ 403069 h 1920785"/>
              <a:gd name="connsiteX35" fmla="*/ 101412 w 450400"/>
              <a:gd name="connsiteY35" fmla="*/ 403069 h 1920785"/>
              <a:gd name="connsiteX36" fmla="*/ 198406 w 450400"/>
              <a:gd name="connsiteY36" fmla="*/ 418732 h 1920785"/>
              <a:gd name="connsiteX37" fmla="*/ 261667 w 450400"/>
              <a:gd name="connsiteY37" fmla="*/ 445638 h 1920785"/>
              <a:gd name="connsiteX38" fmla="*/ 299276 w 450400"/>
              <a:gd name="connsiteY38" fmla="*/ 471537 h 1920785"/>
              <a:gd name="connsiteX39" fmla="*/ 337082 w 450400"/>
              <a:gd name="connsiteY39" fmla="*/ 393642 h 1920785"/>
              <a:gd name="connsiteX40" fmla="*/ 384216 w 450400"/>
              <a:gd name="connsiteY40" fmla="*/ 337082 h 1920785"/>
              <a:gd name="connsiteX41" fmla="*/ 384216 w 450400"/>
              <a:gd name="connsiteY41" fmla="*/ 280521 h 1920785"/>
              <a:gd name="connsiteX42" fmla="*/ 412496 w 450400"/>
              <a:gd name="connsiteY42" fmla="*/ 195680 h 1920785"/>
              <a:gd name="connsiteX43" fmla="*/ 365362 w 450400"/>
              <a:gd name="connsiteY43" fmla="*/ 195680 h 1920785"/>
              <a:gd name="connsiteX44" fmla="*/ 308801 w 450400"/>
              <a:gd name="connsiteY44" fmla="*/ 129692 h 1920785"/>
              <a:gd name="connsiteX45" fmla="*/ 247577 w 450400"/>
              <a:gd name="connsiteY45" fmla="*/ 108359 h 1920785"/>
              <a:gd name="connsiteX46" fmla="*/ 209869 w 450400"/>
              <a:gd name="connsiteY46" fmla="*/ 84841 h 1920785"/>
              <a:gd name="connsiteX47" fmla="*/ 134258 w 450400"/>
              <a:gd name="connsiteY47" fmla="*/ 37805 h 1920785"/>
              <a:gd name="connsiteX48" fmla="*/ 63705 w 450400"/>
              <a:gd name="connsiteY48" fmla="*/ 73131 h 1920785"/>
              <a:gd name="connsiteX49" fmla="*/ 0 w 450400"/>
              <a:gd name="connsiteY49" fmla="*/ 0 h 1920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450400" h="1920785">
                <a:moveTo>
                  <a:pt x="431350" y="1920785"/>
                </a:moveTo>
                <a:cubicBezTo>
                  <a:pt x="421923" y="1901931"/>
                  <a:pt x="415639" y="1876793"/>
                  <a:pt x="403070" y="1864224"/>
                </a:cubicBezTo>
                <a:cubicBezTo>
                  <a:pt x="390501" y="1851655"/>
                  <a:pt x="355935" y="1845370"/>
                  <a:pt x="355935" y="1845370"/>
                </a:cubicBezTo>
                <a:cubicBezTo>
                  <a:pt x="343366" y="1842228"/>
                  <a:pt x="327655" y="1845370"/>
                  <a:pt x="327655" y="1845370"/>
                </a:cubicBezTo>
                <a:cubicBezTo>
                  <a:pt x="319799" y="1840657"/>
                  <a:pt x="308801" y="1817090"/>
                  <a:pt x="308801" y="1817090"/>
                </a:cubicBezTo>
                <a:cubicBezTo>
                  <a:pt x="305659" y="1806092"/>
                  <a:pt x="308801" y="1779383"/>
                  <a:pt x="308801" y="1779383"/>
                </a:cubicBezTo>
                <a:cubicBezTo>
                  <a:pt x="313514" y="1768385"/>
                  <a:pt x="340224" y="1765242"/>
                  <a:pt x="337082" y="1751102"/>
                </a:cubicBezTo>
                <a:cubicBezTo>
                  <a:pt x="333940" y="1736962"/>
                  <a:pt x="290709" y="1713759"/>
                  <a:pt x="289948" y="1694541"/>
                </a:cubicBezTo>
                <a:cubicBezTo>
                  <a:pt x="289187" y="1675323"/>
                  <a:pt x="314803" y="1654235"/>
                  <a:pt x="332515" y="1635795"/>
                </a:cubicBezTo>
                <a:cubicBezTo>
                  <a:pt x="350227" y="1617355"/>
                  <a:pt x="379747" y="1597675"/>
                  <a:pt x="396220" y="1583899"/>
                </a:cubicBezTo>
                <a:cubicBezTo>
                  <a:pt x="412693" y="1570123"/>
                  <a:pt x="431350" y="1553139"/>
                  <a:pt x="431350" y="1553139"/>
                </a:cubicBezTo>
                <a:lnTo>
                  <a:pt x="450400" y="1517813"/>
                </a:lnTo>
                <a:lnTo>
                  <a:pt x="431350" y="1458871"/>
                </a:lnTo>
                <a:cubicBezTo>
                  <a:pt x="429779" y="1443160"/>
                  <a:pt x="421923" y="1421164"/>
                  <a:pt x="421923" y="1421164"/>
                </a:cubicBezTo>
                <a:cubicBezTo>
                  <a:pt x="420352" y="1410166"/>
                  <a:pt x="418020" y="1400740"/>
                  <a:pt x="421923" y="1392884"/>
                </a:cubicBezTo>
                <a:cubicBezTo>
                  <a:pt x="425826" y="1385028"/>
                  <a:pt x="442201" y="1388170"/>
                  <a:pt x="445343" y="1374030"/>
                </a:cubicBezTo>
                <a:cubicBezTo>
                  <a:pt x="448485" y="1359890"/>
                  <a:pt x="446251" y="1322182"/>
                  <a:pt x="440777" y="1308042"/>
                </a:cubicBezTo>
                <a:cubicBezTo>
                  <a:pt x="435303" y="1293902"/>
                  <a:pt x="423494" y="1300187"/>
                  <a:pt x="412496" y="1289189"/>
                </a:cubicBezTo>
                <a:cubicBezTo>
                  <a:pt x="401498" y="1278191"/>
                  <a:pt x="385406" y="1266448"/>
                  <a:pt x="374789" y="1242055"/>
                </a:cubicBezTo>
                <a:cubicBezTo>
                  <a:pt x="364172" y="1217662"/>
                  <a:pt x="348410" y="1171951"/>
                  <a:pt x="348791" y="1142828"/>
                </a:cubicBezTo>
                <a:cubicBezTo>
                  <a:pt x="349172" y="1113705"/>
                  <a:pt x="369598" y="1088485"/>
                  <a:pt x="377073" y="1067316"/>
                </a:cubicBezTo>
                <a:cubicBezTo>
                  <a:pt x="384548" y="1046147"/>
                  <a:pt x="395595" y="1035394"/>
                  <a:pt x="393643" y="1015812"/>
                </a:cubicBezTo>
                <a:cubicBezTo>
                  <a:pt x="391691" y="996230"/>
                  <a:pt x="365362" y="949824"/>
                  <a:pt x="365362" y="949824"/>
                </a:cubicBezTo>
                <a:cubicBezTo>
                  <a:pt x="360648" y="932541"/>
                  <a:pt x="362220" y="927828"/>
                  <a:pt x="365362" y="912117"/>
                </a:cubicBezTo>
                <a:cubicBezTo>
                  <a:pt x="368504" y="896406"/>
                  <a:pt x="384216" y="855556"/>
                  <a:pt x="384216" y="855556"/>
                </a:cubicBezTo>
                <a:cubicBezTo>
                  <a:pt x="387358" y="839845"/>
                  <a:pt x="384216" y="817849"/>
                  <a:pt x="384216" y="817849"/>
                </a:cubicBezTo>
                <a:cubicBezTo>
                  <a:pt x="384216" y="806851"/>
                  <a:pt x="399927" y="794281"/>
                  <a:pt x="384216" y="789568"/>
                </a:cubicBezTo>
                <a:cubicBezTo>
                  <a:pt x="368505" y="784855"/>
                  <a:pt x="322942" y="792710"/>
                  <a:pt x="289948" y="789568"/>
                </a:cubicBezTo>
                <a:cubicBezTo>
                  <a:pt x="256954" y="786426"/>
                  <a:pt x="211391" y="776238"/>
                  <a:pt x="186253" y="770715"/>
                </a:cubicBezTo>
                <a:cubicBezTo>
                  <a:pt x="161115" y="765192"/>
                  <a:pt x="157973" y="768997"/>
                  <a:pt x="139119" y="756428"/>
                </a:cubicBezTo>
                <a:cubicBezTo>
                  <a:pt x="120265" y="743859"/>
                  <a:pt x="90414" y="716486"/>
                  <a:pt x="73131" y="695300"/>
                </a:cubicBezTo>
                <a:cubicBezTo>
                  <a:pt x="55849" y="674114"/>
                  <a:pt x="43280" y="659165"/>
                  <a:pt x="35424" y="629313"/>
                </a:cubicBezTo>
                <a:cubicBezTo>
                  <a:pt x="27568" y="599461"/>
                  <a:pt x="25997" y="516191"/>
                  <a:pt x="25997" y="516191"/>
                </a:cubicBezTo>
                <a:cubicBezTo>
                  <a:pt x="29139" y="491053"/>
                  <a:pt x="49565" y="497338"/>
                  <a:pt x="54278" y="478484"/>
                </a:cubicBezTo>
                <a:cubicBezTo>
                  <a:pt x="58991" y="459630"/>
                  <a:pt x="46422" y="415638"/>
                  <a:pt x="54278" y="403069"/>
                </a:cubicBezTo>
                <a:cubicBezTo>
                  <a:pt x="62134" y="390500"/>
                  <a:pt x="77391" y="400459"/>
                  <a:pt x="101412" y="403069"/>
                </a:cubicBezTo>
                <a:cubicBezTo>
                  <a:pt x="125433" y="405679"/>
                  <a:pt x="171697" y="414019"/>
                  <a:pt x="198406" y="418732"/>
                </a:cubicBezTo>
                <a:cubicBezTo>
                  <a:pt x="225115" y="423445"/>
                  <a:pt x="244855" y="436837"/>
                  <a:pt x="261667" y="445638"/>
                </a:cubicBezTo>
                <a:cubicBezTo>
                  <a:pt x="278479" y="454439"/>
                  <a:pt x="286707" y="480203"/>
                  <a:pt x="299276" y="471537"/>
                </a:cubicBezTo>
                <a:cubicBezTo>
                  <a:pt x="311845" y="462871"/>
                  <a:pt x="322925" y="416051"/>
                  <a:pt x="337082" y="393642"/>
                </a:cubicBezTo>
                <a:cubicBezTo>
                  <a:pt x="351239" y="371233"/>
                  <a:pt x="376360" y="355935"/>
                  <a:pt x="384216" y="337082"/>
                </a:cubicBezTo>
                <a:cubicBezTo>
                  <a:pt x="392072" y="318229"/>
                  <a:pt x="379503" y="304088"/>
                  <a:pt x="384216" y="280521"/>
                </a:cubicBezTo>
                <a:cubicBezTo>
                  <a:pt x="388929" y="256954"/>
                  <a:pt x="415638" y="209820"/>
                  <a:pt x="412496" y="195680"/>
                </a:cubicBezTo>
                <a:cubicBezTo>
                  <a:pt x="409354" y="181540"/>
                  <a:pt x="382644" y="206678"/>
                  <a:pt x="365362" y="195680"/>
                </a:cubicBezTo>
                <a:cubicBezTo>
                  <a:pt x="348079" y="184682"/>
                  <a:pt x="328432" y="144246"/>
                  <a:pt x="308801" y="129692"/>
                </a:cubicBezTo>
                <a:cubicBezTo>
                  <a:pt x="289170" y="115139"/>
                  <a:pt x="264066" y="115834"/>
                  <a:pt x="247577" y="108359"/>
                </a:cubicBezTo>
                <a:cubicBezTo>
                  <a:pt x="231088" y="100884"/>
                  <a:pt x="228756" y="96600"/>
                  <a:pt x="209869" y="84841"/>
                </a:cubicBezTo>
                <a:cubicBezTo>
                  <a:pt x="190983" y="73082"/>
                  <a:pt x="158619" y="39757"/>
                  <a:pt x="134258" y="37805"/>
                </a:cubicBezTo>
                <a:cubicBezTo>
                  <a:pt x="109897" y="35853"/>
                  <a:pt x="86081" y="79432"/>
                  <a:pt x="63705" y="73131"/>
                </a:cubicBezTo>
                <a:cubicBezTo>
                  <a:pt x="41329" y="66830"/>
                  <a:pt x="0" y="0"/>
                  <a:pt x="0" y="0"/>
                </a:cubicBezTo>
              </a:path>
            </a:pathLst>
          </a:cu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E71E6F97-2487-B5D3-450D-5BA22C7C45BB}"/>
              </a:ext>
            </a:extLst>
          </p:cNvPr>
          <p:cNvSpPr/>
          <p:nvPr/>
        </p:nvSpPr>
        <p:spPr>
          <a:xfrm>
            <a:off x="9386632" y="5633354"/>
            <a:ext cx="961534" cy="845798"/>
          </a:xfrm>
          <a:prstGeom prst="ellipse">
            <a:avLst/>
          </a:prstGeom>
          <a:solidFill>
            <a:schemeClr val="accent1">
              <a:alpha val="35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0C6A1B1-174F-4170-3F40-329758C8BF21}"/>
              </a:ext>
            </a:extLst>
          </p:cNvPr>
          <p:cNvSpPr txBox="1"/>
          <p:nvPr/>
        </p:nvSpPr>
        <p:spPr>
          <a:xfrm>
            <a:off x="5230667" y="45743"/>
            <a:ext cx="2515581" cy="646331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0070C0"/>
                </a:solidFill>
              </a:defRPr>
            </a:lvl1pPr>
          </a:lstStyle>
          <a:p>
            <a:r>
              <a:rPr lang="cs-CZ" dirty="0"/>
              <a:t>Rybníky - povodí Sprévy </a:t>
            </a:r>
          </a:p>
          <a:p>
            <a:r>
              <a:rPr lang="cs-CZ" dirty="0"/>
              <a:t>70 km</a:t>
            </a:r>
            <a:r>
              <a:rPr lang="cs-CZ" baseline="30000" dirty="0"/>
              <a:t>2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9528082-C82D-FEC5-0684-76A89EBA5B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723" y="6233549"/>
            <a:ext cx="1822176" cy="563590"/>
          </a:xfrm>
          <a:prstGeom prst="rect">
            <a:avLst/>
          </a:prstGeom>
        </p:spPr>
      </p:pic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BD6DBA9F-E90D-0C50-03C3-7E0615B36E1E}"/>
              </a:ext>
            </a:extLst>
          </p:cNvPr>
          <p:cNvCxnSpPr>
            <a:cxnSpLocks/>
          </p:cNvCxnSpPr>
          <p:nvPr/>
        </p:nvCxnSpPr>
        <p:spPr>
          <a:xfrm flipH="1">
            <a:off x="6082161" y="692074"/>
            <a:ext cx="895681" cy="984223"/>
          </a:xfrm>
          <a:prstGeom prst="line">
            <a:avLst/>
          </a:prstGeom>
          <a:ln w="22225">
            <a:solidFill>
              <a:srgbClr val="0070C0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9485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F964F7A-5ECC-61AC-1968-CB7AC29455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383" b="323"/>
          <a:stretch/>
        </p:blipFill>
        <p:spPr>
          <a:xfrm>
            <a:off x="0" y="1253685"/>
            <a:ext cx="12192000" cy="523894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57F19D1-5FDB-2F0E-AD53-20ECD3F87A88}"/>
              </a:ext>
            </a:extLst>
          </p:cNvPr>
          <p:cNvSpPr txBox="1">
            <a:spLocks/>
          </p:cNvSpPr>
          <p:nvPr/>
        </p:nvSpPr>
        <p:spPr>
          <a:xfrm>
            <a:off x="140678" y="1398725"/>
            <a:ext cx="11848122" cy="2176401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/>
              <a:t>              Ing. Jan Svejkovský, jsvejkovsky</a:t>
            </a:r>
            <a:r>
              <a:rPr lang="en-US" sz="2800" b="1" dirty="0"/>
              <a:t>@</a:t>
            </a:r>
            <a:r>
              <a:rPr lang="cs-CZ" sz="2800" b="1" dirty="0"/>
              <a:t>poh.cz</a:t>
            </a:r>
          </a:p>
          <a:p>
            <a:endParaRPr lang="cs-CZ" sz="2800" b="1" dirty="0"/>
          </a:p>
          <a:p>
            <a:r>
              <a:rPr lang="cs-CZ" sz="2800" b="1" dirty="0"/>
              <a:t>               Ing. Tomáš Beránek, </a:t>
            </a:r>
            <a:r>
              <a:rPr lang="cs-CZ" sz="2800" b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beranek@diamo.cz</a:t>
            </a:r>
            <a:endParaRPr lang="cs-CZ" sz="2800" b="1" dirty="0"/>
          </a:p>
          <a:p>
            <a:endParaRPr lang="cs-CZ" sz="2800" b="1" dirty="0"/>
          </a:p>
          <a:p>
            <a:r>
              <a:rPr lang="cs-CZ" sz="2800" b="1" dirty="0"/>
              <a:t>Ing. Jan Leníček, </a:t>
            </a:r>
            <a:r>
              <a:rPr lang="cs-CZ" sz="2800" b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lenicek@vrv.cz</a:t>
            </a:r>
            <a:endParaRPr lang="cs-CZ" sz="2800" b="1" dirty="0"/>
          </a:p>
        </p:txBody>
      </p:sp>
      <p:pic>
        <p:nvPicPr>
          <p:cNvPr id="5" name="Grafický objekt 3">
            <a:extLst>
              <a:ext uri="{FF2B5EF4-FFF2-40B4-BE49-F238E27FC236}">
                <a16:creationId xmlns:a16="http://schemas.microsoft.com/office/drawing/2014/main" id="{E2CC3DD8-EB5C-1235-4827-F632B857BF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9198" y="2450651"/>
            <a:ext cx="438002" cy="43800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73EED34-FFA5-AE79-B4C9-206F7B07C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287" y="3182535"/>
            <a:ext cx="662420" cy="39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E2B7B22-75FA-16B5-3F74-EE31A962A63A}"/>
              </a:ext>
            </a:extLst>
          </p:cNvPr>
          <p:cNvSpPr txBox="1">
            <a:spLocks/>
          </p:cNvSpPr>
          <p:nvPr/>
        </p:nvSpPr>
        <p:spPr>
          <a:xfrm>
            <a:off x="1348032" y="0"/>
            <a:ext cx="8217999" cy="9332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800" b="1" dirty="0"/>
              <a:t>KLIMATICKÁ ZMĚNA – VÝRAZNÝ DETERMINANT ZPŮSOBU REKULTIVACE POVRCHOVÝCH LOMŮ</a:t>
            </a:r>
            <a:endParaRPr lang="en-US" sz="2800" b="1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8B8925E-76DB-8744-9172-DAF3127217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9198" y="1600478"/>
            <a:ext cx="438002" cy="55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4"/>
    </mc:Choice>
    <mc:Fallback xmlns="">
      <p:transition spd="slow" advTm="706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7804081-FD75-5F22-56EF-ECC68CF5D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5477"/>
            <a:ext cx="10399603" cy="5882523"/>
          </a:xfrm>
          <a:prstGeom prst="rect">
            <a:avLst/>
          </a:prstGeom>
        </p:spPr>
      </p:pic>
      <p:sp>
        <p:nvSpPr>
          <p:cNvPr id="13" name="Ovál 12">
            <a:extLst>
              <a:ext uri="{FF2B5EF4-FFF2-40B4-BE49-F238E27FC236}">
                <a16:creationId xmlns:a16="http://schemas.microsoft.com/office/drawing/2014/main" id="{1C7AA366-C88A-728B-D7C5-FFB698AE11E6}"/>
              </a:ext>
            </a:extLst>
          </p:cNvPr>
          <p:cNvSpPr/>
          <p:nvPr/>
        </p:nvSpPr>
        <p:spPr>
          <a:xfrm>
            <a:off x="4252822" y="3239851"/>
            <a:ext cx="636225" cy="722823"/>
          </a:xfrm>
          <a:prstGeom prst="ellipse">
            <a:avLst/>
          </a:prstGeom>
          <a:solidFill>
            <a:schemeClr val="accent2">
              <a:lumMod val="50000"/>
              <a:alpha val="11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9" name="Obrázek 28" descr="Obsah obrázku text, logo, Písmo, symbol&#10;&#10;Popis byl vytvořen automaticky">
            <a:extLst>
              <a:ext uri="{FF2B5EF4-FFF2-40B4-BE49-F238E27FC236}">
                <a16:creationId xmlns:a16="http://schemas.microsoft.com/office/drawing/2014/main" id="{390A4F75-C65F-7F3D-0245-CD241F78C1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7" r="28709"/>
          <a:stretch/>
        </p:blipFill>
        <p:spPr>
          <a:xfrm>
            <a:off x="9163936" y="5051453"/>
            <a:ext cx="3028064" cy="1806548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3EF5DA57-2574-A8D0-FE1A-14F278255702}"/>
              </a:ext>
            </a:extLst>
          </p:cNvPr>
          <p:cNvSpPr/>
          <p:nvPr/>
        </p:nvSpPr>
        <p:spPr>
          <a:xfrm>
            <a:off x="4545409" y="4099261"/>
            <a:ext cx="636225" cy="722823"/>
          </a:xfrm>
          <a:prstGeom prst="ellipse">
            <a:avLst/>
          </a:prstGeom>
          <a:solidFill>
            <a:schemeClr val="accent2">
              <a:lumMod val="50000"/>
              <a:alpha val="11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10C5CE64-8B0C-1B7F-B494-060C14269166}"/>
              </a:ext>
            </a:extLst>
          </p:cNvPr>
          <p:cNvSpPr/>
          <p:nvPr/>
        </p:nvSpPr>
        <p:spPr>
          <a:xfrm>
            <a:off x="5797366" y="3103574"/>
            <a:ext cx="636225" cy="722823"/>
          </a:xfrm>
          <a:prstGeom prst="ellipse">
            <a:avLst/>
          </a:prstGeom>
          <a:solidFill>
            <a:schemeClr val="accent2">
              <a:lumMod val="50000"/>
              <a:alpha val="11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9AD925E6-591B-6AC7-0EF5-CE12435369AE}"/>
              </a:ext>
            </a:extLst>
          </p:cNvPr>
          <p:cNvSpPr/>
          <p:nvPr/>
        </p:nvSpPr>
        <p:spPr>
          <a:xfrm>
            <a:off x="2583602" y="4635601"/>
            <a:ext cx="900850" cy="969390"/>
          </a:xfrm>
          <a:prstGeom prst="ellipse">
            <a:avLst/>
          </a:prstGeom>
          <a:solidFill>
            <a:schemeClr val="accent2">
              <a:lumMod val="50000"/>
              <a:alpha val="11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A439ABB-EFF9-B014-E4BA-EE3BFFBDEE48}"/>
              </a:ext>
            </a:extLst>
          </p:cNvPr>
          <p:cNvSpPr txBox="1"/>
          <p:nvPr/>
        </p:nvSpPr>
        <p:spPr>
          <a:xfrm>
            <a:off x="3836666" y="2705875"/>
            <a:ext cx="13261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b="1" dirty="0"/>
              <a:t>ČSA</a:t>
            </a:r>
            <a:endParaRPr lang="cs-CZ" sz="32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8EE5938-CCC7-10A7-FE8A-234DAC9EBFA4}"/>
              </a:ext>
            </a:extLst>
          </p:cNvPr>
          <p:cNvSpPr txBox="1"/>
          <p:nvPr/>
        </p:nvSpPr>
        <p:spPr>
          <a:xfrm>
            <a:off x="4771981" y="4771285"/>
            <a:ext cx="15833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b="1" dirty="0"/>
              <a:t>VRŠANY</a:t>
            </a:r>
            <a:endParaRPr lang="cs-CZ" sz="320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ACBAF24-1B4F-CACF-F695-661E79B63C25}"/>
              </a:ext>
            </a:extLst>
          </p:cNvPr>
          <p:cNvSpPr txBox="1"/>
          <p:nvPr/>
        </p:nvSpPr>
        <p:spPr>
          <a:xfrm>
            <a:off x="6355328" y="2851587"/>
            <a:ext cx="15833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b="1" dirty="0"/>
              <a:t>BÍLINA</a:t>
            </a:r>
            <a:endParaRPr lang="cs-CZ" sz="3200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E7CA9FBC-4ABE-A041-2105-A9A6C70A21D5}"/>
              </a:ext>
            </a:extLst>
          </p:cNvPr>
          <p:cNvSpPr txBox="1"/>
          <p:nvPr/>
        </p:nvSpPr>
        <p:spPr>
          <a:xfrm>
            <a:off x="1340047" y="4239209"/>
            <a:ext cx="15833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b="1" dirty="0"/>
              <a:t>LIBOUŠ</a:t>
            </a:r>
            <a:endParaRPr lang="cs-CZ" sz="3200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0B36472-F37C-AE25-E3F1-E53CACB48E3F}"/>
              </a:ext>
            </a:extLst>
          </p:cNvPr>
          <p:cNvSpPr txBox="1">
            <a:spLocks/>
          </p:cNvSpPr>
          <p:nvPr/>
        </p:nvSpPr>
        <p:spPr>
          <a:xfrm>
            <a:off x="1348033" y="0"/>
            <a:ext cx="8178922" cy="9332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800" b="1" dirty="0"/>
              <a:t>KLIMATICKÁ ZMĚNA – VÝRAZNÝ DETERMINANT ZPŮSOBU REKULTIVACE POVRCHOVÝCH LOMŮ</a:t>
            </a:r>
            <a:endParaRPr lang="en-US" sz="2800" b="1" dirty="0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E5606D5C-F252-0291-B67C-A82F20D5576E}"/>
              </a:ext>
            </a:extLst>
          </p:cNvPr>
          <p:cNvSpPr/>
          <p:nvPr/>
        </p:nvSpPr>
        <p:spPr>
          <a:xfrm>
            <a:off x="6491181" y="2263991"/>
            <a:ext cx="468648" cy="446555"/>
          </a:xfrm>
          <a:prstGeom prst="ellipse">
            <a:avLst/>
          </a:prstGeom>
          <a:solidFill>
            <a:schemeClr val="accent2">
              <a:lumMod val="50000"/>
              <a:alpha val="11000"/>
            </a:schemeClr>
          </a:solidFill>
          <a:ln w="190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1DD42015-37E5-E925-9179-E981A68D7DD2}"/>
              </a:ext>
            </a:extLst>
          </p:cNvPr>
          <p:cNvSpPr/>
          <p:nvPr/>
        </p:nvSpPr>
        <p:spPr>
          <a:xfrm>
            <a:off x="5370327" y="3577299"/>
            <a:ext cx="468648" cy="446555"/>
          </a:xfrm>
          <a:prstGeom prst="ellipse">
            <a:avLst/>
          </a:prstGeom>
          <a:solidFill>
            <a:schemeClr val="accent2">
              <a:lumMod val="50000"/>
              <a:alpha val="11000"/>
            </a:schemeClr>
          </a:solidFill>
          <a:ln w="190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34E84732-FCB8-CD2F-CF86-90E47DCF4121}"/>
              </a:ext>
            </a:extLst>
          </p:cNvPr>
          <p:cNvSpPr/>
          <p:nvPr/>
        </p:nvSpPr>
        <p:spPr>
          <a:xfrm>
            <a:off x="8257464" y="2405032"/>
            <a:ext cx="468648" cy="446555"/>
          </a:xfrm>
          <a:prstGeom prst="ellipse">
            <a:avLst/>
          </a:prstGeom>
          <a:solidFill>
            <a:schemeClr val="accent2">
              <a:lumMod val="50000"/>
              <a:alpha val="11000"/>
            </a:schemeClr>
          </a:solidFill>
          <a:ln w="190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E7C32258-F540-8D82-47BA-4AE0DC318169}"/>
              </a:ext>
            </a:extLst>
          </p:cNvPr>
          <p:cNvSpPr/>
          <p:nvPr/>
        </p:nvSpPr>
        <p:spPr>
          <a:xfrm>
            <a:off x="7938675" y="2263991"/>
            <a:ext cx="234521" cy="227827"/>
          </a:xfrm>
          <a:prstGeom prst="ellipse">
            <a:avLst/>
          </a:prstGeom>
          <a:solidFill>
            <a:schemeClr val="accent2">
              <a:lumMod val="50000"/>
              <a:alpha val="11000"/>
            </a:schemeClr>
          </a:solidFill>
          <a:ln w="190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3665651D-7626-0500-2C87-47BDCC897437}"/>
              </a:ext>
            </a:extLst>
          </p:cNvPr>
          <p:cNvSpPr/>
          <p:nvPr/>
        </p:nvSpPr>
        <p:spPr>
          <a:xfrm>
            <a:off x="8596808" y="1843943"/>
            <a:ext cx="234521" cy="227827"/>
          </a:xfrm>
          <a:prstGeom prst="ellipse">
            <a:avLst/>
          </a:prstGeom>
          <a:solidFill>
            <a:schemeClr val="accent2">
              <a:lumMod val="50000"/>
              <a:alpha val="11000"/>
            </a:schemeClr>
          </a:solidFill>
          <a:ln w="190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8D05ED6D-F57F-33F1-C89C-B54B0A7F9A13}"/>
              </a:ext>
            </a:extLst>
          </p:cNvPr>
          <p:cNvSpPr/>
          <p:nvPr/>
        </p:nvSpPr>
        <p:spPr>
          <a:xfrm>
            <a:off x="5058730" y="3810713"/>
            <a:ext cx="311696" cy="227827"/>
          </a:xfrm>
          <a:prstGeom prst="ellipse">
            <a:avLst/>
          </a:prstGeom>
          <a:solidFill>
            <a:schemeClr val="accent2">
              <a:lumMod val="50000"/>
              <a:alpha val="11000"/>
            </a:schemeClr>
          </a:solidFill>
          <a:ln w="190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9C8FC665-4954-9BC6-C6DC-3E0381B55723}"/>
              </a:ext>
            </a:extLst>
          </p:cNvPr>
          <p:cNvSpPr/>
          <p:nvPr/>
        </p:nvSpPr>
        <p:spPr>
          <a:xfrm>
            <a:off x="133630" y="1058103"/>
            <a:ext cx="318857" cy="299358"/>
          </a:xfrm>
          <a:prstGeom prst="ellipse">
            <a:avLst/>
          </a:prstGeom>
          <a:solidFill>
            <a:schemeClr val="accent2">
              <a:lumMod val="50000"/>
              <a:alpha val="11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B5F874C4-DAED-C9D1-A98D-33EB0B26CB9E}"/>
              </a:ext>
            </a:extLst>
          </p:cNvPr>
          <p:cNvSpPr txBox="1"/>
          <p:nvPr/>
        </p:nvSpPr>
        <p:spPr>
          <a:xfrm>
            <a:off x="477118" y="1039091"/>
            <a:ext cx="38026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BUDOUCÍ JEZERA PO TĚŽBĚ UHLÍ</a:t>
            </a:r>
            <a:endParaRPr lang="cs-CZ" sz="2000" dirty="0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F7AFEADC-46B0-551B-C2A1-EF695897C678}"/>
              </a:ext>
            </a:extLst>
          </p:cNvPr>
          <p:cNvSpPr/>
          <p:nvPr/>
        </p:nvSpPr>
        <p:spPr>
          <a:xfrm>
            <a:off x="133630" y="1456036"/>
            <a:ext cx="318857" cy="299358"/>
          </a:xfrm>
          <a:prstGeom prst="ellipse">
            <a:avLst/>
          </a:prstGeom>
          <a:solidFill>
            <a:schemeClr val="accent2">
              <a:lumMod val="50000"/>
              <a:alpha val="11000"/>
            </a:schemeClr>
          </a:solidFill>
          <a:ln w="190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6C085096-B4C6-4FD2-1484-7612D4137F64}"/>
              </a:ext>
            </a:extLst>
          </p:cNvPr>
          <p:cNvSpPr txBox="1"/>
          <p:nvPr/>
        </p:nvSpPr>
        <p:spPr>
          <a:xfrm>
            <a:off x="477118" y="1437024"/>
            <a:ext cx="38026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SOUČASNÁ JEZERA PO TĚŽBĚ UHLÍ</a:t>
            </a:r>
            <a:endParaRPr lang="cs-CZ" sz="2000" dirty="0"/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EEBB2103-C827-6EFD-930A-6A565CF9FB2D}"/>
              </a:ext>
            </a:extLst>
          </p:cNvPr>
          <p:cNvSpPr/>
          <p:nvPr/>
        </p:nvSpPr>
        <p:spPr>
          <a:xfrm rot="20236931">
            <a:off x="3244666" y="4560924"/>
            <a:ext cx="636225" cy="446555"/>
          </a:xfrm>
          <a:prstGeom prst="ellipse">
            <a:avLst/>
          </a:prstGeom>
          <a:solidFill>
            <a:schemeClr val="accent2">
              <a:lumMod val="50000"/>
              <a:alpha val="11000"/>
            </a:schemeClr>
          </a:solidFill>
          <a:ln w="190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3986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AEF04E8D-9193-EF8F-AA44-3D2BCEA16D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4" b="19091"/>
          <a:stretch/>
        </p:blipFill>
        <p:spPr>
          <a:xfrm>
            <a:off x="1" y="947107"/>
            <a:ext cx="9945277" cy="238267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DA04C36-79E5-DFA1-85DE-717F730370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7" y="3900066"/>
            <a:ext cx="4140392" cy="2929770"/>
          </a:xfrm>
          <a:prstGeom prst="rect">
            <a:avLst/>
          </a:prstGeom>
        </p:spPr>
      </p:pic>
      <p:sp>
        <p:nvSpPr>
          <p:cNvPr id="11" name="Ovál 10">
            <a:extLst>
              <a:ext uri="{FF2B5EF4-FFF2-40B4-BE49-F238E27FC236}">
                <a16:creationId xmlns:a16="http://schemas.microsoft.com/office/drawing/2014/main" id="{515A5787-B344-4168-E777-CEC7AAF0FEED}"/>
              </a:ext>
            </a:extLst>
          </p:cNvPr>
          <p:cNvSpPr/>
          <p:nvPr/>
        </p:nvSpPr>
        <p:spPr>
          <a:xfrm>
            <a:off x="110301" y="3313092"/>
            <a:ext cx="1671365" cy="622169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2F19FEB-86AC-4727-65AB-2BCA815B6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230" y="3904939"/>
            <a:ext cx="7798782" cy="2931749"/>
          </a:xfrm>
          <a:prstGeom prst="rect">
            <a:avLst/>
          </a:prstGeom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26C66CA0-D400-575B-049E-811EBE5875DA}"/>
              </a:ext>
            </a:extLst>
          </p:cNvPr>
          <p:cNvSpPr/>
          <p:nvPr/>
        </p:nvSpPr>
        <p:spPr>
          <a:xfrm>
            <a:off x="9327484" y="1208455"/>
            <a:ext cx="600600" cy="622169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798B5BFA-E620-43D8-9424-43659A492920}"/>
              </a:ext>
            </a:extLst>
          </p:cNvPr>
          <p:cNvCxnSpPr>
            <a:cxnSpLocks/>
          </p:cNvCxnSpPr>
          <p:nvPr/>
        </p:nvCxnSpPr>
        <p:spPr>
          <a:xfrm flipV="1">
            <a:off x="6843182" y="5946957"/>
            <a:ext cx="4968605" cy="450576"/>
          </a:xfrm>
          <a:prstGeom prst="straightConnector1">
            <a:avLst/>
          </a:prstGeom>
          <a:ln w="317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ál 18">
            <a:extLst>
              <a:ext uri="{FF2B5EF4-FFF2-40B4-BE49-F238E27FC236}">
                <a16:creationId xmlns:a16="http://schemas.microsoft.com/office/drawing/2014/main" id="{27F0F34D-ABDB-9414-8E43-254299CAB975}"/>
              </a:ext>
            </a:extLst>
          </p:cNvPr>
          <p:cNvSpPr/>
          <p:nvPr/>
        </p:nvSpPr>
        <p:spPr>
          <a:xfrm>
            <a:off x="11209827" y="5049588"/>
            <a:ext cx="600600" cy="622169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23" name="Spojnice: pravoúhlá 22">
            <a:extLst>
              <a:ext uri="{FF2B5EF4-FFF2-40B4-BE49-F238E27FC236}">
                <a16:creationId xmlns:a16="http://schemas.microsoft.com/office/drawing/2014/main" id="{0C61E552-3461-2804-ACE1-AF655414280C}"/>
              </a:ext>
            </a:extLst>
          </p:cNvPr>
          <p:cNvCxnSpPr>
            <a:cxnSpLocks/>
            <a:stCxn id="9" idx="6"/>
            <a:endCxn id="18" idx="0"/>
          </p:cNvCxnSpPr>
          <p:nvPr/>
        </p:nvCxnSpPr>
        <p:spPr>
          <a:xfrm>
            <a:off x="9928084" y="1519540"/>
            <a:ext cx="1281612" cy="1656039"/>
          </a:xfrm>
          <a:prstGeom prst="bentConnector2">
            <a:avLst/>
          </a:prstGeom>
          <a:ln w="34925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Obrázek 42">
            <a:extLst>
              <a:ext uri="{FF2B5EF4-FFF2-40B4-BE49-F238E27FC236}">
                <a16:creationId xmlns:a16="http://schemas.microsoft.com/office/drawing/2014/main" id="{99D51147-4E86-3C01-6687-441A3F0982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6230" y="3183439"/>
            <a:ext cx="5846436" cy="304843"/>
          </a:xfrm>
          <a:prstGeom prst="rect">
            <a:avLst/>
          </a:prstGeom>
        </p:spPr>
      </p:pic>
      <p:sp>
        <p:nvSpPr>
          <p:cNvPr id="52" name="TextovéPole 51">
            <a:extLst>
              <a:ext uri="{FF2B5EF4-FFF2-40B4-BE49-F238E27FC236}">
                <a16:creationId xmlns:a16="http://schemas.microsoft.com/office/drawing/2014/main" id="{446488A0-44C4-7DD6-0ACF-A5155CBE858F}"/>
              </a:ext>
            </a:extLst>
          </p:cNvPr>
          <p:cNvSpPr txBox="1"/>
          <p:nvPr/>
        </p:nvSpPr>
        <p:spPr>
          <a:xfrm>
            <a:off x="7210873" y="1993171"/>
            <a:ext cx="941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/>
              <a:t>Δ</a:t>
            </a:r>
            <a:r>
              <a:rPr lang="cs-CZ" sz="1600" b="1" dirty="0"/>
              <a:t> =1.2°C</a:t>
            </a:r>
          </a:p>
        </p:txBody>
      </p: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9F480720-2735-5200-2BF4-251D6DAEEC41}"/>
              </a:ext>
            </a:extLst>
          </p:cNvPr>
          <p:cNvSpPr txBox="1"/>
          <p:nvPr/>
        </p:nvSpPr>
        <p:spPr>
          <a:xfrm>
            <a:off x="8919117" y="1853555"/>
            <a:ext cx="941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/>
              <a:t>Δ</a:t>
            </a:r>
            <a:r>
              <a:rPr lang="cs-CZ" sz="1600" b="1" dirty="0"/>
              <a:t>=3.1°C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5BE6298-5D9C-A50D-D1C2-458AC2B25AE3}"/>
              </a:ext>
            </a:extLst>
          </p:cNvPr>
          <p:cNvSpPr txBox="1"/>
          <p:nvPr/>
        </p:nvSpPr>
        <p:spPr>
          <a:xfrm>
            <a:off x="221907" y="3372240"/>
            <a:ext cx="1470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/>
              <a:t>Δ</a:t>
            </a:r>
            <a:r>
              <a:rPr lang="cs-CZ" sz="2400" b="1" dirty="0"/>
              <a:t>q =-29 %</a:t>
            </a:r>
            <a:endParaRPr lang="cs-CZ" sz="2400" b="1" baseline="30000" dirty="0"/>
          </a:p>
        </p:txBody>
      </p:sp>
      <p:cxnSp>
        <p:nvCxnSpPr>
          <p:cNvPr id="12" name="Spojnice: pravoúhlá 11">
            <a:extLst>
              <a:ext uri="{FF2B5EF4-FFF2-40B4-BE49-F238E27FC236}">
                <a16:creationId xmlns:a16="http://schemas.microsoft.com/office/drawing/2014/main" id="{9A40B335-E4B5-AE01-74B5-EC41439C6050}"/>
              </a:ext>
            </a:extLst>
          </p:cNvPr>
          <p:cNvCxnSpPr>
            <a:cxnSpLocks/>
            <a:stCxn id="9" idx="6"/>
            <a:endCxn id="11" idx="6"/>
          </p:cNvCxnSpPr>
          <p:nvPr/>
        </p:nvCxnSpPr>
        <p:spPr>
          <a:xfrm flipH="1">
            <a:off x="1781666" y="1519540"/>
            <a:ext cx="8146418" cy="2104637"/>
          </a:xfrm>
          <a:prstGeom prst="bentConnector3">
            <a:avLst>
              <a:gd name="adj1" fmla="val -2806"/>
            </a:avLst>
          </a:prstGeom>
          <a:ln w="34925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ál 17">
            <a:extLst>
              <a:ext uri="{FF2B5EF4-FFF2-40B4-BE49-F238E27FC236}">
                <a16:creationId xmlns:a16="http://schemas.microsoft.com/office/drawing/2014/main" id="{9E125D62-63E5-234A-33B4-E62A7B5C97D8}"/>
              </a:ext>
            </a:extLst>
          </p:cNvPr>
          <p:cNvSpPr/>
          <p:nvPr/>
        </p:nvSpPr>
        <p:spPr>
          <a:xfrm>
            <a:off x="10337692" y="3175579"/>
            <a:ext cx="1744007" cy="622169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2F2BB167-9E28-6E0C-246C-C36FCA77369A}"/>
              </a:ext>
            </a:extLst>
          </p:cNvPr>
          <p:cNvSpPr txBox="1"/>
          <p:nvPr/>
        </p:nvSpPr>
        <p:spPr>
          <a:xfrm>
            <a:off x="10385260" y="3257449"/>
            <a:ext cx="1646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/>
              <a:t>Δ</a:t>
            </a:r>
            <a:r>
              <a:rPr lang="cs-CZ" sz="2400" b="1" dirty="0"/>
              <a:t>Z =+195 %</a:t>
            </a:r>
            <a:endParaRPr lang="cs-CZ" sz="2400" b="1" baseline="30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2B0740-054B-9339-46C3-1DF7B8FA411F}"/>
              </a:ext>
            </a:extLst>
          </p:cNvPr>
          <p:cNvSpPr txBox="1">
            <a:spLocks/>
          </p:cNvSpPr>
          <p:nvPr/>
        </p:nvSpPr>
        <p:spPr>
          <a:xfrm>
            <a:off x="1348033" y="0"/>
            <a:ext cx="8178922" cy="9332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800" b="1" dirty="0"/>
              <a:t>KLIMATICKÁ ZMĚNA – VÝRAZNÝ DETERMINANT ZPŮSOBU REKULTIVACE POVRCHOVÝCH LOMŮ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986825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03199A5-B09E-5379-9936-3D294AD17C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12" b="30224"/>
          <a:stretch/>
        </p:blipFill>
        <p:spPr>
          <a:xfrm>
            <a:off x="9109410" y="2547616"/>
            <a:ext cx="3060000" cy="2257403"/>
          </a:xfrm>
          <a:prstGeom prst="rect">
            <a:avLst/>
          </a:prstGeom>
        </p:spPr>
      </p:pic>
      <p:pic>
        <p:nvPicPr>
          <p:cNvPr id="68" name="Obrázek 67">
            <a:extLst>
              <a:ext uri="{FF2B5EF4-FFF2-40B4-BE49-F238E27FC236}">
                <a16:creationId xmlns:a16="http://schemas.microsoft.com/office/drawing/2014/main" id="{AD933744-6FD0-D79C-7B42-3E3EB2304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438" y="2243583"/>
            <a:ext cx="3060000" cy="257850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2BE27C4-6CFD-E91A-A1D3-80E2A14B8641}"/>
              </a:ext>
            </a:extLst>
          </p:cNvPr>
          <p:cNvSpPr txBox="1">
            <a:spLocks/>
          </p:cNvSpPr>
          <p:nvPr/>
        </p:nvSpPr>
        <p:spPr>
          <a:xfrm>
            <a:off x="1348032" y="0"/>
            <a:ext cx="8186737" cy="9332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800" b="1" dirty="0"/>
              <a:t>KLIMATICKÁ ZMĚNA – VÝRAZNÝ DETERMINANT ZPŮSOBU REKULTIVACE POVRCHOVÝCH LOMŮ</a:t>
            </a:r>
            <a:endParaRPr lang="en-US" sz="2800" b="1" dirty="0"/>
          </a:p>
        </p:txBody>
      </p:sp>
      <p:pic>
        <p:nvPicPr>
          <p:cNvPr id="60" name="Obrázek 59">
            <a:extLst>
              <a:ext uri="{FF2B5EF4-FFF2-40B4-BE49-F238E27FC236}">
                <a16:creationId xmlns:a16="http://schemas.microsoft.com/office/drawing/2014/main" id="{1BAF3242-F708-9CBD-B47F-B1590FD20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439" y="2692271"/>
            <a:ext cx="3060000" cy="2089756"/>
          </a:xfrm>
          <a:prstGeom prst="rect">
            <a:avLst/>
          </a:prstGeom>
        </p:spPr>
      </p:pic>
      <p:pic>
        <p:nvPicPr>
          <p:cNvPr id="62" name="Obrázek 61">
            <a:extLst>
              <a:ext uri="{FF2B5EF4-FFF2-40B4-BE49-F238E27FC236}">
                <a16:creationId xmlns:a16="http://schemas.microsoft.com/office/drawing/2014/main" id="{797CAB9B-9882-6193-1ACA-334F0E2AA5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71863"/>
            <a:ext cx="3060000" cy="2484720"/>
          </a:xfrm>
          <a:prstGeom prst="rect">
            <a:avLst/>
          </a:prstGeom>
        </p:spPr>
      </p:pic>
      <p:cxnSp>
        <p:nvCxnSpPr>
          <p:cNvPr id="73" name="Přímá spojnice se šipkou 72">
            <a:extLst>
              <a:ext uri="{FF2B5EF4-FFF2-40B4-BE49-F238E27FC236}">
                <a16:creationId xmlns:a16="http://schemas.microsoft.com/office/drawing/2014/main" id="{6353455E-DF57-A2B5-A189-8D37497CEBD2}"/>
              </a:ext>
            </a:extLst>
          </p:cNvPr>
          <p:cNvCxnSpPr>
            <a:cxnSpLocks/>
          </p:cNvCxnSpPr>
          <p:nvPr/>
        </p:nvCxnSpPr>
        <p:spPr>
          <a:xfrm flipV="1">
            <a:off x="1276373" y="4689059"/>
            <a:ext cx="0" cy="604754"/>
          </a:xfrm>
          <a:prstGeom prst="straightConnector1">
            <a:avLst/>
          </a:prstGeom>
          <a:ln w="44450">
            <a:solidFill>
              <a:schemeClr val="accent2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Přímá spojnice se šipkou 73">
            <a:extLst>
              <a:ext uri="{FF2B5EF4-FFF2-40B4-BE49-F238E27FC236}">
                <a16:creationId xmlns:a16="http://schemas.microsoft.com/office/drawing/2014/main" id="{2D0AB359-A7D4-914D-5322-5D79132BA9AF}"/>
              </a:ext>
            </a:extLst>
          </p:cNvPr>
          <p:cNvCxnSpPr>
            <a:cxnSpLocks/>
          </p:cNvCxnSpPr>
          <p:nvPr/>
        </p:nvCxnSpPr>
        <p:spPr>
          <a:xfrm flipV="1">
            <a:off x="1948250" y="4707266"/>
            <a:ext cx="0" cy="604754"/>
          </a:xfrm>
          <a:prstGeom prst="straightConnector1">
            <a:avLst/>
          </a:prstGeom>
          <a:ln w="44450">
            <a:solidFill>
              <a:srgbClr val="00B050"/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Přímá spojnice se šipkou 74">
            <a:extLst>
              <a:ext uri="{FF2B5EF4-FFF2-40B4-BE49-F238E27FC236}">
                <a16:creationId xmlns:a16="http://schemas.microsoft.com/office/drawing/2014/main" id="{B503909B-3B7A-D98E-9C17-75D39C5F9ADA}"/>
              </a:ext>
            </a:extLst>
          </p:cNvPr>
          <p:cNvCxnSpPr>
            <a:cxnSpLocks/>
          </p:cNvCxnSpPr>
          <p:nvPr/>
        </p:nvCxnSpPr>
        <p:spPr>
          <a:xfrm flipV="1">
            <a:off x="2128931" y="4704843"/>
            <a:ext cx="0" cy="604754"/>
          </a:xfrm>
          <a:prstGeom prst="straightConnector1">
            <a:avLst/>
          </a:prstGeom>
          <a:ln w="44450">
            <a:solidFill>
              <a:srgbClr val="00B0F0"/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ovéPole 75">
            <a:extLst>
              <a:ext uri="{FF2B5EF4-FFF2-40B4-BE49-F238E27FC236}">
                <a16:creationId xmlns:a16="http://schemas.microsoft.com/office/drawing/2014/main" id="{CD224DCE-0CA6-4A0B-C476-85312E0F05C1}"/>
              </a:ext>
            </a:extLst>
          </p:cNvPr>
          <p:cNvSpPr txBox="1"/>
          <p:nvPr/>
        </p:nvSpPr>
        <p:spPr>
          <a:xfrm>
            <a:off x="1437229" y="4699049"/>
            <a:ext cx="387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=</a:t>
            </a:r>
          </a:p>
        </p:txBody>
      </p:sp>
      <p:cxnSp>
        <p:nvCxnSpPr>
          <p:cNvPr id="77" name="Přímá spojnice se šipkou 76">
            <a:extLst>
              <a:ext uri="{FF2B5EF4-FFF2-40B4-BE49-F238E27FC236}">
                <a16:creationId xmlns:a16="http://schemas.microsoft.com/office/drawing/2014/main" id="{CF2110D3-80BD-F4BB-BF62-CC38F1B3EE7E}"/>
              </a:ext>
            </a:extLst>
          </p:cNvPr>
          <p:cNvCxnSpPr>
            <a:cxnSpLocks/>
          </p:cNvCxnSpPr>
          <p:nvPr/>
        </p:nvCxnSpPr>
        <p:spPr>
          <a:xfrm flipV="1">
            <a:off x="4359736" y="4697276"/>
            <a:ext cx="0" cy="604754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Přímá spojnice se šipkou 77">
            <a:extLst>
              <a:ext uri="{FF2B5EF4-FFF2-40B4-BE49-F238E27FC236}">
                <a16:creationId xmlns:a16="http://schemas.microsoft.com/office/drawing/2014/main" id="{49EBF116-9479-C9C4-A3AC-3B2EDDA21A35}"/>
              </a:ext>
            </a:extLst>
          </p:cNvPr>
          <p:cNvCxnSpPr>
            <a:cxnSpLocks/>
          </p:cNvCxnSpPr>
          <p:nvPr/>
        </p:nvCxnSpPr>
        <p:spPr>
          <a:xfrm flipV="1">
            <a:off x="5031613" y="4715483"/>
            <a:ext cx="0" cy="604754"/>
          </a:xfrm>
          <a:prstGeom prst="straightConnector1">
            <a:avLst/>
          </a:prstGeom>
          <a:ln w="44450">
            <a:solidFill>
              <a:srgbClr val="00B050"/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Přímá spojnice se šipkou 78">
            <a:extLst>
              <a:ext uri="{FF2B5EF4-FFF2-40B4-BE49-F238E27FC236}">
                <a16:creationId xmlns:a16="http://schemas.microsoft.com/office/drawing/2014/main" id="{6E52909A-60DD-DE0F-80D0-FDA2A0C31D91}"/>
              </a:ext>
            </a:extLst>
          </p:cNvPr>
          <p:cNvCxnSpPr>
            <a:cxnSpLocks/>
          </p:cNvCxnSpPr>
          <p:nvPr/>
        </p:nvCxnSpPr>
        <p:spPr>
          <a:xfrm flipV="1">
            <a:off x="5212294" y="4713060"/>
            <a:ext cx="0" cy="604754"/>
          </a:xfrm>
          <a:prstGeom prst="straightConnector1">
            <a:avLst/>
          </a:prstGeom>
          <a:ln w="44450">
            <a:solidFill>
              <a:srgbClr val="00B0F0"/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ovéPole 79">
            <a:extLst>
              <a:ext uri="{FF2B5EF4-FFF2-40B4-BE49-F238E27FC236}">
                <a16:creationId xmlns:a16="http://schemas.microsoft.com/office/drawing/2014/main" id="{39292574-0EC7-109A-3280-2995366F3EAE}"/>
              </a:ext>
            </a:extLst>
          </p:cNvPr>
          <p:cNvSpPr txBox="1"/>
          <p:nvPr/>
        </p:nvSpPr>
        <p:spPr>
          <a:xfrm>
            <a:off x="4520592" y="4707266"/>
            <a:ext cx="387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=</a:t>
            </a:r>
          </a:p>
        </p:txBody>
      </p:sp>
      <p:cxnSp>
        <p:nvCxnSpPr>
          <p:cNvPr id="81" name="Přímá spojnice se šipkou 80">
            <a:extLst>
              <a:ext uri="{FF2B5EF4-FFF2-40B4-BE49-F238E27FC236}">
                <a16:creationId xmlns:a16="http://schemas.microsoft.com/office/drawing/2014/main" id="{7CB15AF9-E17F-FEDB-5150-9190906FF666}"/>
              </a:ext>
            </a:extLst>
          </p:cNvPr>
          <p:cNvCxnSpPr>
            <a:cxnSpLocks/>
          </p:cNvCxnSpPr>
          <p:nvPr/>
        </p:nvCxnSpPr>
        <p:spPr>
          <a:xfrm flipV="1">
            <a:off x="5402401" y="4715483"/>
            <a:ext cx="0" cy="604754"/>
          </a:xfrm>
          <a:prstGeom prst="straightConnector1">
            <a:avLst/>
          </a:prstGeom>
          <a:ln w="44450">
            <a:solidFill>
              <a:schemeClr val="accent1"/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Přímá spojnice se šipkou 81">
            <a:extLst>
              <a:ext uri="{FF2B5EF4-FFF2-40B4-BE49-F238E27FC236}">
                <a16:creationId xmlns:a16="http://schemas.microsoft.com/office/drawing/2014/main" id="{B725E901-C39E-0DAA-9D23-7DB2B3E1F0A0}"/>
              </a:ext>
            </a:extLst>
          </p:cNvPr>
          <p:cNvCxnSpPr>
            <a:cxnSpLocks/>
          </p:cNvCxnSpPr>
          <p:nvPr/>
        </p:nvCxnSpPr>
        <p:spPr>
          <a:xfrm flipV="1">
            <a:off x="7456053" y="4689059"/>
            <a:ext cx="0" cy="604754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Přímá spojnice se šipkou 82">
            <a:extLst>
              <a:ext uri="{FF2B5EF4-FFF2-40B4-BE49-F238E27FC236}">
                <a16:creationId xmlns:a16="http://schemas.microsoft.com/office/drawing/2014/main" id="{3E0EFD91-976D-E8AF-6762-F1800647F07C}"/>
              </a:ext>
            </a:extLst>
          </p:cNvPr>
          <p:cNvCxnSpPr>
            <a:cxnSpLocks/>
          </p:cNvCxnSpPr>
          <p:nvPr/>
        </p:nvCxnSpPr>
        <p:spPr>
          <a:xfrm flipV="1">
            <a:off x="8127930" y="4707266"/>
            <a:ext cx="0" cy="604754"/>
          </a:xfrm>
          <a:prstGeom prst="straightConnector1">
            <a:avLst/>
          </a:prstGeom>
          <a:ln w="44450">
            <a:solidFill>
              <a:srgbClr val="00B050"/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Přímá spojnice se šipkou 83">
            <a:extLst>
              <a:ext uri="{FF2B5EF4-FFF2-40B4-BE49-F238E27FC236}">
                <a16:creationId xmlns:a16="http://schemas.microsoft.com/office/drawing/2014/main" id="{5C8A7458-0D65-B637-4604-25CBBD108691}"/>
              </a:ext>
            </a:extLst>
          </p:cNvPr>
          <p:cNvCxnSpPr>
            <a:cxnSpLocks/>
          </p:cNvCxnSpPr>
          <p:nvPr/>
        </p:nvCxnSpPr>
        <p:spPr>
          <a:xfrm flipV="1">
            <a:off x="8308611" y="4704843"/>
            <a:ext cx="0" cy="604754"/>
          </a:xfrm>
          <a:prstGeom prst="straightConnector1">
            <a:avLst/>
          </a:prstGeom>
          <a:ln w="44450">
            <a:solidFill>
              <a:srgbClr val="00B0F0"/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ovéPole 84">
            <a:extLst>
              <a:ext uri="{FF2B5EF4-FFF2-40B4-BE49-F238E27FC236}">
                <a16:creationId xmlns:a16="http://schemas.microsoft.com/office/drawing/2014/main" id="{299B2A43-5542-E75F-3803-16597836D182}"/>
              </a:ext>
            </a:extLst>
          </p:cNvPr>
          <p:cNvSpPr txBox="1"/>
          <p:nvPr/>
        </p:nvSpPr>
        <p:spPr>
          <a:xfrm>
            <a:off x="7616909" y="4699049"/>
            <a:ext cx="387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=</a:t>
            </a:r>
          </a:p>
        </p:txBody>
      </p:sp>
      <p:cxnSp>
        <p:nvCxnSpPr>
          <p:cNvPr id="86" name="Přímá spojnice se šipkou 85">
            <a:extLst>
              <a:ext uri="{FF2B5EF4-FFF2-40B4-BE49-F238E27FC236}">
                <a16:creationId xmlns:a16="http://schemas.microsoft.com/office/drawing/2014/main" id="{305A46A7-056A-CDBC-684A-6D793830BCD2}"/>
              </a:ext>
            </a:extLst>
          </p:cNvPr>
          <p:cNvCxnSpPr>
            <a:cxnSpLocks/>
          </p:cNvCxnSpPr>
          <p:nvPr/>
        </p:nvCxnSpPr>
        <p:spPr>
          <a:xfrm flipV="1">
            <a:off x="10507291" y="4723049"/>
            <a:ext cx="0" cy="604754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Přímá spojnice se šipkou 86">
            <a:extLst>
              <a:ext uri="{FF2B5EF4-FFF2-40B4-BE49-F238E27FC236}">
                <a16:creationId xmlns:a16="http://schemas.microsoft.com/office/drawing/2014/main" id="{FA24E224-D266-D795-3322-4A4D0E9963B0}"/>
              </a:ext>
            </a:extLst>
          </p:cNvPr>
          <p:cNvCxnSpPr>
            <a:cxnSpLocks/>
          </p:cNvCxnSpPr>
          <p:nvPr/>
        </p:nvCxnSpPr>
        <p:spPr>
          <a:xfrm flipV="1">
            <a:off x="11179168" y="4741256"/>
            <a:ext cx="0" cy="604754"/>
          </a:xfrm>
          <a:prstGeom prst="straightConnector1">
            <a:avLst/>
          </a:prstGeom>
          <a:ln w="44450">
            <a:solidFill>
              <a:srgbClr val="00B050"/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Přímá spojnice se šipkou 87">
            <a:extLst>
              <a:ext uri="{FF2B5EF4-FFF2-40B4-BE49-F238E27FC236}">
                <a16:creationId xmlns:a16="http://schemas.microsoft.com/office/drawing/2014/main" id="{2C2846D5-F94F-BD1B-75C1-7AAECFDF24BD}"/>
              </a:ext>
            </a:extLst>
          </p:cNvPr>
          <p:cNvCxnSpPr>
            <a:cxnSpLocks/>
          </p:cNvCxnSpPr>
          <p:nvPr/>
        </p:nvCxnSpPr>
        <p:spPr>
          <a:xfrm flipV="1">
            <a:off x="11359849" y="4738833"/>
            <a:ext cx="0" cy="604754"/>
          </a:xfrm>
          <a:prstGeom prst="straightConnector1">
            <a:avLst/>
          </a:prstGeom>
          <a:ln w="44450">
            <a:solidFill>
              <a:srgbClr val="00B0F0"/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ovéPole 88">
            <a:extLst>
              <a:ext uri="{FF2B5EF4-FFF2-40B4-BE49-F238E27FC236}">
                <a16:creationId xmlns:a16="http://schemas.microsoft.com/office/drawing/2014/main" id="{49B99F6A-E936-5F80-4D5B-D5F265F70C92}"/>
              </a:ext>
            </a:extLst>
          </p:cNvPr>
          <p:cNvSpPr txBox="1"/>
          <p:nvPr/>
        </p:nvSpPr>
        <p:spPr>
          <a:xfrm>
            <a:off x="10668147" y="4733039"/>
            <a:ext cx="387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=</a:t>
            </a:r>
          </a:p>
        </p:txBody>
      </p:sp>
      <p:cxnSp>
        <p:nvCxnSpPr>
          <p:cNvPr id="90" name="Přímá spojnice se šipkou 89">
            <a:extLst>
              <a:ext uri="{FF2B5EF4-FFF2-40B4-BE49-F238E27FC236}">
                <a16:creationId xmlns:a16="http://schemas.microsoft.com/office/drawing/2014/main" id="{07608FB6-7021-8202-B38C-B9B65C8679A6}"/>
              </a:ext>
            </a:extLst>
          </p:cNvPr>
          <p:cNvCxnSpPr>
            <a:cxnSpLocks/>
          </p:cNvCxnSpPr>
          <p:nvPr/>
        </p:nvCxnSpPr>
        <p:spPr>
          <a:xfrm flipV="1">
            <a:off x="11546619" y="4733039"/>
            <a:ext cx="0" cy="604754"/>
          </a:xfrm>
          <a:prstGeom prst="straightConnector1">
            <a:avLst/>
          </a:prstGeom>
          <a:ln w="44450">
            <a:solidFill>
              <a:schemeClr val="accent1"/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ovéPole 91">
            <a:extLst>
              <a:ext uri="{FF2B5EF4-FFF2-40B4-BE49-F238E27FC236}">
                <a16:creationId xmlns:a16="http://schemas.microsoft.com/office/drawing/2014/main" id="{12BAC679-6868-49F8-B821-F74B8492AD98}"/>
              </a:ext>
            </a:extLst>
          </p:cNvPr>
          <p:cNvSpPr txBox="1"/>
          <p:nvPr/>
        </p:nvSpPr>
        <p:spPr>
          <a:xfrm>
            <a:off x="493362" y="1097122"/>
            <a:ext cx="22750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accent2">
                    <a:lumMod val="50000"/>
                  </a:schemeClr>
                </a:solidFill>
              </a:rPr>
              <a:t>PROBÍHAJÍCÍ TĚŽBA</a:t>
            </a:r>
            <a:endParaRPr lang="cs-CZ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3" name="TextovéPole 92">
            <a:extLst>
              <a:ext uri="{FF2B5EF4-FFF2-40B4-BE49-F238E27FC236}">
                <a16:creationId xmlns:a16="http://schemas.microsoft.com/office/drawing/2014/main" id="{6EE5BC59-7244-CDF1-D758-EB5BFB5D5451}"/>
              </a:ext>
            </a:extLst>
          </p:cNvPr>
          <p:cNvSpPr txBox="1"/>
          <p:nvPr/>
        </p:nvSpPr>
        <p:spPr>
          <a:xfrm>
            <a:off x="3576725" y="1116019"/>
            <a:ext cx="22750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C000"/>
                </a:solidFill>
              </a:rPr>
              <a:t>SPSaR</a:t>
            </a:r>
            <a:endParaRPr lang="cs-CZ" sz="2800" dirty="0">
              <a:solidFill>
                <a:srgbClr val="FFC000"/>
              </a:solidFill>
            </a:endParaRPr>
          </a:p>
        </p:txBody>
      </p:sp>
      <p:sp>
        <p:nvSpPr>
          <p:cNvPr id="94" name="TextovéPole 93">
            <a:extLst>
              <a:ext uri="{FF2B5EF4-FFF2-40B4-BE49-F238E27FC236}">
                <a16:creationId xmlns:a16="http://schemas.microsoft.com/office/drawing/2014/main" id="{8A5EBD9A-6584-184A-4FAA-8FBFCED1B1B5}"/>
              </a:ext>
            </a:extLst>
          </p:cNvPr>
          <p:cNvSpPr txBox="1"/>
          <p:nvPr/>
        </p:nvSpPr>
        <p:spPr>
          <a:xfrm>
            <a:off x="5819480" y="1040323"/>
            <a:ext cx="63725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C00000"/>
                </a:solidFill>
              </a:rPr>
              <a:t>NÁVRH PRO VLÁDU</a:t>
            </a:r>
          </a:p>
          <a:p>
            <a:pPr algn="ctr"/>
            <a:r>
              <a:rPr lang="cs-CZ" sz="2000" b="1" dirty="0">
                <a:solidFill>
                  <a:srgbClr val="00B050"/>
                </a:solidFill>
              </a:rPr>
              <a:t>PŘIROZENÁ JEZERA      </a:t>
            </a:r>
            <a:r>
              <a:rPr lang="cs-CZ" sz="2000" b="1" dirty="0">
                <a:solidFill>
                  <a:schemeClr val="accent1"/>
                </a:solidFill>
              </a:rPr>
              <a:t>X     SE ZÁSOBNÍM OBJEMEM</a:t>
            </a:r>
            <a:endParaRPr lang="cs-CZ" sz="2000" dirty="0">
              <a:solidFill>
                <a:schemeClr val="accent1"/>
              </a:solidFill>
            </a:endParaRPr>
          </a:p>
        </p:txBody>
      </p:sp>
      <p:sp>
        <p:nvSpPr>
          <p:cNvPr id="96" name="Obdélník 95">
            <a:extLst>
              <a:ext uri="{FF2B5EF4-FFF2-40B4-BE49-F238E27FC236}">
                <a16:creationId xmlns:a16="http://schemas.microsoft.com/office/drawing/2014/main" id="{D4AF2514-6FB6-E196-1A2A-420C44E08376}"/>
              </a:ext>
            </a:extLst>
          </p:cNvPr>
          <p:cNvSpPr/>
          <p:nvPr/>
        </p:nvSpPr>
        <p:spPr>
          <a:xfrm>
            <a:off x="0" y="6466307"/>
            <a:ext cx="12192000" cy="391686"/>
          </a:xfrm>
          <a:prstGeom prst="rect">
            <a:avLst/>
          </a:prstGeom>
          <a:gradFill flip="none" rotWithShape="1">
            <a:gsLst>
              <a:gs pos="11000">
                <a:srgbClr val="00B0F0"/>
              </a:gs>
              <a:gs pos="33000">
                <a:srgbClr val="00B050"/>
              </a:gs>
              <a:gs pos="61000">
                <a:srgbClr val="FFC000"/>
              </a:gs>
              <a:gs pos="86000">
                <a:schemeClr val="accent2">
                  <a:lumMod val="50000"/>
                </a:scheme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1652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Obrázek 55">
            <a:extLst>
              <a:ext uri="{FF2B5EF4-FFF2-40B4-BE49-F238E27FC236}">
                <a16:creationId xmlns:a16="http://schemas.microsoft.com/office/drawing/2014/main" id="{7AEFB5EE-F48E-F648-1B12-7A38761C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40680"/>
            <a:ext cx="10554565" cy="5917319"/>
          </a:xfrm>
          <a:prstGeom prst="rect">
            <a:avLst/>
          </a:prstGeom>
          <a:solidFill>
            <a:srgbClr val="0070C0">
              <a:alpha val="85000"/>
            </a:srgbClr>
          </a:solidFill>
          <a:ln w="19050">
            <a:noFill/>
          </a:ln>
        </p:spPr>
      </p:pic>
      <p:sp>
        <p:nvSpPr>
          <p:cNvPr id="13" name="Ovál 12">
            <a:extLst>
              <a:ext uri="{FF2B5EF4-FFF2-40B4-BE49-F238E27FC236}">
                <a16:creationId xmlns:a16="http://schemas.microsoft.com/office/drawing/2014/main" id="{1C7AA366-C88A-728B-D7C5-FFB698AE11E6}"/>
              </a:ext>
            </a:extLst>
          </p:cNvPr>
          <p:cNvSpPr/>
          <p:nvPr/>
        </p:nvSpPr>
        <p:spPr>
          <a:xfrm>
            <a:off x="4369564" y="3239408"/>
            <a:ext cx="636225" cy="722823"/>
          </a:xfrm>
          <a:prstGeom prst="ellipse">
            <a:avLst/>
          </a:prstGeom>
          <a:solidFill>
            <a:srgbClr val="00B050">
              <a:alpha val="11000"/>
            </a:srgb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3EF5DA57-2574-A8D0-FE1A-14F278255702}"/>
              </a:ext>
            </a:extLst>
          </p:cNvPr>
          <p:cNvSpPr/>
          <p:nvPr/>
        </p:nvSpPr>
        <p:spPr>
          <a:xfrm>
            <a:off x="4662387" y="4079472"/>
            <a:ext cx="636225" cy="722823"/>
          </a:xfrm>
          <a:prstGeom prst="ellipse">
            <a:avLst/>
          </a:prstGeom>
          <a:solidFill>
            <a:srgbClr val="00B050">
              <a:alpha val="11000"/>
            </a:srgb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A439ABB-EFF9-B014-E4BA-EE3BFFBDEE48}"/>
              </a:ext>
            </a:extLst>
          </p:cNvPr>
          <p:cNvSpPr txBox="1"/>
          <p:nvPr/>
        </p:nvSpPr>
        <p:spPr>
          <a:xfrm>
            <a:off x="3681211" y="2790097"/>
            <a:ext cx="13261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b="1" dirty="0"/>
              <a:t>ČSA</a:t>
            </a:r>
            <a:endParaRPr lang="cs-CZ" sz="32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8EE5938-CCC7-10A7-FE8A-234DAC9EBFA4}"/>
              </a:ext>
            </a:extLst>
          </p:cNvPr>
          <p:cNvSpPr txBox="1"/>
          <p:nvPr/>
        </p:nvSpPr>
        <p:spPr>
          <a:xfrm>
            <a:off x="4188827" y="4851467"/>
            <a:ext cx="15833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b="1" dirty="0"/>
              <a:t>VRŠANY</a:t>
            </a:r>
            <a:endParaRPr lang="cs-CZ" sz="3200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0B36472-F37C-AE25-E3F1-E53CACB48E3F}"/>
              </a:ext>
            </a:extLst>
          </p:cNvPr>
          <p:cNvSpPr txBox="1">
            <a:spLocks/>
          </p:cNvSpPr>
          <p:nvPr/>
        </p:nvSpPr>
        <p:spPr>
          <a:xfrm>
            <a:off x="1348033" y="0"/>
            <a:ext cx="8202368" cy="9332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800" b="1" dirty="0"/>
              <a:t>KLIMATICKÁ ZMĚNA – VÝRAZNÝ DETERMINANT ZPŮSOBU REKULTIVACE POVRCHOVÝCH LOMŮ</a:t>
            </a:r>
            <a:endParaRPr lang="en-US" sz="2800" b="1" dirty="0"/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9C8FC665-4954-9BC6-C6DC-3E0381B55723}"/>
              </a:ext>
            </a:extLst>
          </p:cNvPr>
          <p:cNvSpPr/>
          <p:nvPr/>
        </p:nvSpPr>
        <p:spPr>
          <a:xfrm>
            <a:off x="83238" y="1008893"/>
            <a:ext cx="318857" cy="299358"/>
          </a:xfrm>
          <a:prstGeom prst="ellipse">
            <a:avLst/>
          </a:prstGeom>
          <a:solidFill>
            <a:srgbClr val="0070C0">
              <a:alpha val="85000"/>
            </a:srgb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B5F874C4-DAED-C9D1-A98D-33EB0B26CB9E}"/>
              </a:ext>
            </a:extLst>
          </p:cNvPr>
          <p:cNvSpPr txBox="1"/>
          <p:nvPr/>
        </p:nvSpPr>
        <p:spPr>
          <a:xfrm>
            <a:off x="426726" y="989881"/>
            <a:ext cx="44436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PŘIROZENÝ VÝVOJ HLADINY V JEZERECH</a:t>
            </a:r>
            <a:endParaRPr lang="cs-CZ" sz="2000" dirty="0"/>
          </a:p>
        </p:txBody>
      </p:sp>
      <p:pic>
        <p:nvPicPr>
          <p:cNvPr id="48" name="Obrázek 47">
            <a:extLst>
              <a:ext uri="{FF2B5EF4-FFF2-40B4-BE49-F238E27FC236}">
                <a16:creationId xmlns:a16="http://schemas.microsoft.com/office/drawing/2014/main" id="{8E3F8086-19E8-9618-3A57-2EFE7692D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752" y="1300944"/>
            <a:ext cx="5422191" cy="2700546"/>
          </a:xfrm>
          <a:prstGeom prst="rect">
            <a:avLst/>
          </a:prstGeom>
        </p:spPr>
      </p:pic>
      <p:pic>
        <p:nvPicPr>
          <p:cNvPr id="52" name="Obrázek 51">
            <a:extLst>
              <a:ext uri="{FF2B5EF4-FFF2-40B4-BE49-F238E27FC236}">
                <a16:creationId xmlns:a16="http://schemas.microsoft.com/office/drawing/2014/main" id="{63741A3A-73B2-F9A6-3D67-0673D07BCC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7"/>
          <a:stretch/>
        </p:blipFill>
        <p:spPr>
          <a:xfrm>
            <a:off x="6664752" y="4079472"/>
            <a:ext cx="5422190" cy="270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19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Obrázek 78">
            <a:extLst>
              <a:ext uri="{FF2B5EF4-FFF2-40B4-BE49-F238E27FC236}">
                <a16:creationId xmlns:a16="http://schemas.microsoft.com/office/drawing/2014/main" id="{D968CE77-F031-0F67-FAFA-C045EC85C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40680"/>
            <a:ext cx="10554565" cy="5917319"/>
          </a:xfrm>
          <a:prstGeom prst="rect">
            <a:avLst/>
          </a:prstGeom>
          <a:solidFill>
            <a:srgbClr val="0070C0">
              <a:alpha val="85000"/>
            </a:srgbClr>
          </a:solidFill>
          <a:ln w="19050">
            <a:noFill/>
          </a:ln>
        </p:spPr>
      </p:pic>
      <p:sp>
        <p:nvSpPr>
          <p:cNvPr id="43" name="TextovéPole 42">
            <a:extLst>
              <a:ext uri="{FF2B5EF4-FFF2-40B4-BE49-F238E27FC236}">
                <a16:creationId xmlns:a16="http://schemas.microsoft.com/office/drawing/2014/main" id="{E588ED05-0F75-C4F8-59F1-98D89766198E}"/>
              </a:ext>
            </a:extLst>
          </p:cNvPr>
          <p:cNvSpPr txBox="1"/>
          <p:nvPr/>
        </p:nvSpPr>
        <p:spPr>
          <a:xfrm>
            <a:off x="6749688" y="3497790"/>
            <a:ext cx="5389179" cy="3322065"/>
          </a:xfrm>
          <a:prstGeom prst="rect">
            <a:avLst/>
          </a:prstGeom>
          <a:solidFill>
            <a:schemeClr val="bg1"/>
          </a:solidFill>
          <a:ln w="34925">
            <a:solidFill>
              <a:schemeClr val="accent1"/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10C5CE64-8B0C-1B7F-B494-060C14269166}"/>
              </a:ext>
            </a:extLst>
          </p:cNvPr>
          <p:cNvSpPr/>
          <p:nvPr/>
        </p:nvSpPr>
        <p:spPr>
          <a:xfrm>
            <a:off x="5869752" y="3107356"/>
            <a:ext cx="636225" cy="722823"/>
          </a:xfrm>
          <a:prstGeom prst="ellipse">
            <a:avLst/>
          </a:prstGeom>
          <a:solidFill>
            <a:srgbClr val="0070C0">
              <a:alpha val="11000"/>
            </a:srgbClr>
          </a:solidFill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ACBAF24-1B4F-CACF-F695-661E79B63C25}"/>
              </a:ext>
            </a:extLst>
          </p:cNvPr>
          <p:cNvSpPr txBox="1"/>
          <p:nvPr/>
        </p:nvSpPr>
        <p:spPr>
          <a:xfrm>
            <a:off x="6292391" y="2515155"/>
            <a:ext cx="15833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b="1" dirty="0"/>
              <a:t>BÍLINA</a:t>
            </a:r>
            <a:endParaRPr lang="cs-CZ" sz="3200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0B36472-F37C-AE25-E3F1-E53CACB48E3F}"/>
              </a:ext>
            </a:extLst>
          </p:cNvPr>
          <p:cNvSpPr txBox="1">
            <a:spLocks/>
          </p:cNvSpPr>
          <p:nvPr/>
        </p:nvSpPr>
        <p:spPr>
          <a:xfrm>
            <a:off x="1348033" y="0"/>
            <a:ext cx="8202368" cy="9332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800" b="1" dirty="0"/>
              <a:t>KLIMATICKÁ ZMĚNA – VÝRAZNÝ DETERMINANT ZPŮSOBU REKULTIVACE POVRCHOVÝCH LOMŮ</a:t>
            </a:r>
            <a:endParaRPr lang="en-US" sz="2800" b="1" dirty="0"/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9C8FC665-4954-9BC6-C6DC-3E0381B55723}"/>
              </a:ext>
            </a:extLst>
          </p:cNvPr>
          <p:cNvSpPr/>
          <p:nvPr/>
        </p:nvSpPr>
        <p:spPr>
          <a:xfrm>
            <a:off x="83238" y="1008893"/>
            <a:ext cx="318857" cy="299358"/>
          </a:xfrm>
          <a:prstGeom prst="ellipse">
            <a:avLst/>
          </a:prstGeom>
          <a:solidFill>
            <a:srgbClr val="0070C0">
              <a:alpha val="85000"/>
            </a:srgb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B5F874C4-DAED-C9D1-A98D-33EB0B26CB9E}"/>
              </a:ext>
            </a:extLst>
          </p:cNvPr>
          <p:cNvSpPr txBox="1"/>
          <p:nvPr/>
        </p:nvSpPr>
        <p:spPr>
          <a:xfrm>
            <a:off x="426726" y="989881"/>
            <a:ext cx="44436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PŘIROZENÝ VÝVOJ HLADINY V JEZERECH</a:t>
            </a:r>
            <a:endParaRPr lang="cs-CZ" sz="2000" dirty="0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F7AFEADC-46B0-551B-C2A1-EF695897C678}"/>
              </a:ext>
            </a:extLst>
          </p:cNvPr>
          <p:cNvSpPr/>
          <p:nvPr/>
        </p:nvSpPr>
        <p:spPr>
          <a:xfrm>
            <a:off x="83238" y="1406826"/>
            <a:ext cx="318857" cy="299358"/>
          </a:xfrm>
          <a:prstGeom prst="ellipse">
            <a:avLst/>
          </a:prstGeom>
          <a:solidFill>
            <a:srgbClr val="0070C0">
              <a:alpha val="85000"/>
            </a:srgbClr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6C085096-B4C6-4FD2-1484-7612D4137F64}"/>
              </a:ext>
            </a:extLst>
          </p:cNvPr>
          <p:cNvSpPr txBox="1"/>
          <p:nvPr/>
        </p:nvSpPr>
        <p:spPr>
          <a:xfrm>
            <a:off x="426726" y="1387814"/>
            <a:ext cx="38026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JEZERA SE ZÁSOBNÍM OBJEMEM</a:t>
            </a:r>
            <a:endParaRPr lang="cs-CZ" sz="2000" dirty="0"/>
          </a:p>
        </p:txBody>
      </p:sp>
      <p:sp>
        <p:nvSpPr>
          <p:cNvPr id="2" name="Volný tvar: obrazec 1">
            <a:extLst>
              <a:ext uri="{FF2B5EF4-FFF2-40B4-BE49-F238E27FC236}">
                <a16:creationId xmlns:a16="http://schemas.microsoft.com/office/drawing/2014/main" id="{96314700-5DC9-5F42-6A7A-115CCA4635E3}"/>
              </a:ext>
            </a:extLst>
          </p:cNvPr>
          <p:cNvSpPr/>
          <p:nvPr/>
        </p:nvSpPr>
        <p:spPr>
          <a:xfrm>
            <a:off x="10342848" y="5023798"/>
            <a:ext cx="1436002" cy="910039"/>
          </a:xfrm>
          <a:custGeom>
            <a:avLst/>
            <a:gdLst>
              <a:gd name="connsiteX0" fmla="*/ 0 w 405353"/>
              <a:gd name="connsiteY0" fmla="*/ 0 h 122548"/>
              <a:gd name="connsiteX1" fmla="*/ 405353 w 405353"/>
              <a:gd name="connsiteY1" fmla="*/ 0 h 122548"/>
              <a:gd name="connsiteX2" fmla="*/ 320512 w 405353"/>
              <a:gd name="connsiteY2" fmla="*/ 65987 h 122548"/>
              <a:gd name="connsiteX3" fmla="*/ 292231 w 405353"/>
              <a:gd name="connsiteY3" fmla="*/ 122548 h 122548"/>
              <a:gd name="connsiteX4" fmla="*/ 75415 w 405353"/>
              <a:gd name="connsiteY4" fmla="*/ 122548 h 122548"/>
              <a:gd name="connsiteX5" fmla="*/ 37708 w 405353"/>
              <a:gd name="connsiteY5" fmla="*/ 65987 h 122548"/>
              <a:gd name="connsiteX6" fmla="*/ 0 w 405353"/>
              <a:gd name="connsiteY6" fmla="*/ 0 h 122548"/>
              <a:gd name="connsiteX0" fmla="*/ 0 w 405353"/>
              <a:gd name="connsiteY0" fmla="*/ 0 h 122548"/>
              <a:gd name="connsiteX1" fmla="*/ 405353 w 405353"/>
              <a:gd name="connsiteY1" fmla="*/ 0 h 122548"/>
              <a:gd name="connsiteX2" fmla="*/ 320512 w 405353"/>
              <a:gd name="connsiteY2" fmla="*/ 65987 h 122548"/>
              <a:gd name="connsiteX3" fmla="*/ 292231 w 405353"/>
              <a:gd name="connsiteY3" fmla="*/ 122548 h 122548"/>
              <a:gd name="connsiteX4" fmla="*/ 75415 w 405353"/>
              <a:gd name="connsiteY4" fmla="*/ 122548 h 122548"/>
              <a:gd name="connsiteX5" fmla="*/ 37708 w 405353"/>
              <a:gd name="connsiteY5" fmla="*/ 32982 h 122548"/>
              <a:gd name="connsiteX6" fmla="*/ 0 w 405353"/>
              <a:gd name="connsiteY6" fmla="*/ 0 h 122548"/>
              <a:gd name="connsiteX0" fmla="*/ 0 w 405353"/>
              <a:gd name="connsiteY0" fmla="*/ 0 h 122548"/>
              <a:gd name="connsiteX1" fmla="*/ 405353 w 405353"/>
              <a:gd name="connsiteY1" fmla="*/ 0 h 122548"/>
              <a:gd name="connsiteX2" fmla="*/ 320512 w 405353"/>
              <a:gd name="connsiteY2" fmla="*/ 65987 h 122548"/>
              <a:gd name="connsiteX3" fmla="*/ 292231 w 405353"/>
              <a:gd name="connsiteY3" fmla="*/ 122548 h 122548"/>
              <a:gd name="connsiteX4" fmla="*/ 109782 w 405353"/>
              <a:gd name="connsiteY4" fmla="*/ 74310 h 122548"/>
              <a:gd name="connsiteX5" fmla="*/ 37708 w 405353"/>
              <a:gd name="connsiteY5" fmla="*/ 32982 h 122548"/>
              <a:gd name="connsiteX6" fmla="*/ 0 w 405353"/>
              <a:gd name="connsiteY6" fmla="*/ 0 h 122548"/>
              <a:gd name="connsiteX0" fmla="*/ 0 w 405353"/>
              <a:gd name="connsiteY0" fmla="*/ 0 h 122548"/>
              <a:gd name="connsiteX1" fmla="*/ 405353 w 405353"/>
              <a:gd name="connsiteY1" fmla="*/ 0 h 122548"/>
              <a:gd name="connsiteX2" fmla="*/ 320512 w 405353"/>
              <a:gd name="connsiteY2" fmla="*/ 65987 h 122548"/>
              <a:gd name="connsiteX3" fmla="*/ 292231 w 405353"/>
              <a:gd name="connsiteY3" fmla="*/ 122548 h 122548"/>
              <a:gd name="connsiteX4" fmla="*/ 133562 w 405353"/>
              <a:gd name="connsiteY4" fmla="*/ 82614 h 122548"/>
              <a:gd name="connsiteX5" fmla="*/ 109782 w 405353"/>
              <a:gd name="connsiteY5" fmla="*/ 74310 h 122548"/>
              <a:gd name="connsiteX6" fmla="*/ 37708 w 405353"/>
              <a:gd name="connsiteY6" fmla="*/ 32982 h 122548"/>
              <a:gd name="connsiteX7" fmla="*/ 0 w 405353"/>
              <a:gd name="connsiteY7" fmla="*/ 0 h 122548"/>
              <a:gd name="connsiteX0" fmla="*/ 0 w 405353"/>
              <a:gd name="connsiteY0" fmla="*/ 0 h 122548"/>
              <a:gd name="connsiteX1" fmla="*/ 405353 w 405353"/>
              <a:gd name="connsiteY1" fmla="*/ 0 h 122548"/>
              <a:gd name="connsiteX2" fmla="*/ 320512 w 405353"/>
              <a:gd name="connsiteY2" fmla="*/ 65987 h 122548"/>
              <a:gd name="connsiteX3" fmla="*/ 292231 w 405353"/>
              <a:gd name="connsiteY3" fmla="*/ 122548 h 122548"/>
              <a:gd name="connsiteX4" fmla="*/ 175860 w 405353"/>
              <a:gd name="connsiteY4" fmla="*/ 121967 h 122548"/>
              <a:gd name="connsiteX5" fmla="*/ 109782 w 405353"/>
              <a:gd name="connsiteY5" fmla="*/ 74310 h 122548"/>
              <a:gd name="connsiteX6" fmla="*/ 37708 w 405353"/>
              <a:gd name="connsiteY6" fmla="*/ 32982 h 122548"/>
              <a:gd name="connsiteX7" fmla="*/ 0 w 405353"/>
              <a:gd name="connsiteY7" fmla="*/ 0 h 122548"/>
              <a:gd name="connsiteX0" fmla="*/ 0 w 405353"/>
              <a:gd name="connsiteY0" fmla="*/ 0 h 121967"/>
              <a:gd name="connsiteX1" fmla="*/ 405353 w 405353"/>
              <a:gd name="connsiteY1" fmla="*/ 0 h 121967"/>
              <a:gd name="connsiteX2" fmla="*/ 320512 w 405353"/>
              <a:gd name="connsiteY2" fmla="*/ 65987 h 121967"/>
              <a:gd name="connsiteX3" fmla="*/ 218209 w 405353"/>
              <a:gd name="connsiteY3" fmla="*/ 121279 h 121967"/>
              <a:gd name="connsiteX4" fmla="*/ 175860 w 405353"/>
              <a:gd name="connsiteY4" fmla="*/ 121967 h 121967"/>
              <a:gd name="connsiteX5" fmla="*/ 109782 w 405353"/>
              <a:gd name="connsiteY5" fmla="*/ 74310 h 121967"/>
              <a:gd name="connsiteX6" fmla="*/ 37708 w 405353"/>
              <a:gd name="connsiteY6" fmla="*/ 32982 h 121967"/>
              <a:gd name="connsiteX7" fmla="*/ 0 w 405353"/>
              <a:gd name="connsiteY7" fmla="*/ 0 h 121967"/>
              <a:gd name="connsiteX0" fmla="*/ 0 w 405353"/>
              <a:gd name="connsiteY0" fmla="*/ 0 h 121967"/>
              <a:gd name="connsiteX1" fmla="*/ 405353 w 405353"/>
              <a:gd name="connsiteY1" fmla="*/ 0 h 121967"/>
              <a:gd name="connsiteX2" fmla="*/ 331087 w 405353"/>
              <a:gd name="connsiteY2" fmla="*/ 69795 h 121967"/>
              <a:gd name="connsiteX3" fmla="*/ 218209 w 405353"/>
              <a:gd name="connsiteY3" fmla="*/ 121279 h 121967"/>
              <a:gd name="connsiteX4" fmla="*/ 175860 w 405353"/>
              <a:gd name="connsiteY4" fmla="*/ 121967 h 121967"/>
              <a:gd name="connsiteX5" fmla="*/ 109782 w 405353"/>
              <a:gd name="connsiteY5" fmla="*/ 74310 h 121967"/>
              <a:gd name="connsiteX6" fmla="*/ 37708 w 405353"/>
              <a:gd name="connsiteY6" fmla="*/ 32982 h 121967"/>
              <a:gd name="connsiteX7" fmla="*/ 0 w 405353"/>
              <a:gd name="connsiteY7" fmla="*/ 0 h 121967"/>
              <a:gd name="connsiteX0" fmla="*/ 0 w 405353"/>
              <a:gd name="connsiteY0" fmla="*/ 0 h 121967"/>
              <a:gd name="connsiteX1" fmla="*/ 405353 w 405353"/>
              <a:gd name="connsiteY1" fmla="*/ 0 h 121967"/>
              <a:gd name="connsiteX2" fmla="*/ 347697 w 405353"/>
              <a:gd name="connsiteY2" fmla="*/ 58495 h 121967"/>
              <a:gd name="connsiteX3" fmla="*/ 331087 w 405353"/>
              <a:gd name="connsiteY3" fmla="*/ 69795 h 121967"/>
              <a:gd name="connsiteX4" fmla="*/ 218209 w 405353"/>
              <a:gd name="connsiteY4" fmla="*/ 121279 h 121967"/>
              <a:gd name="connsiteX5" fmla="*/ 175860 w 405353"/>
              <a:gd name="connsiteY5" fmla="*/ 121967 h 121967"/>
              <a:gd name="connsiteX6" fmla="*/ 109782 w 405353"/>
              <a:gd name="connsiteY6" fmla="*/ 74310 h 121967"/>
              <a:gd name="connsiteX7" fmla="*/ 37708 w 405353"/>
              <a:gd name="connsiteY7" fmla="*/ 32982 h 121967"/>
              <a:gd name="connsiteX8" fmla="*/ 0 w 405353"/>
              <a:gd name="connsiteY8" fmla="*/ 0 h 121967"/>
              <a:gd name="connsiteX0" fmla="*/ 0 w 405353"/>
              <a:gd name="connsiteY0" fmla="*/ 0 h 121967"/>
              <a:gd name="connsiteX1" fmla="*/ 405353 w 405353"/>
              <a:gd name="connsiteY1" fmla="*/ 0 h 121967"/>
              <a:gd name="connsiteX2" fmla="*/ 382065 w 405353"/>
              <a:gd name="connsiteY2" fmla="*/ 48339 h 121967"/>
              <a:gd name="connsiteX3" fmla="*/ 331087 w 405353"/>
              <a:gd name="connsiteY3" fmla="*/ 69795 h 121967"/>
              <a:gd name="connsiteX4" fmla="*/ 218209 w 405353"/>
              <a:gd name="connsiteY4" fmla="*/ 121279 h 121967"/>
              <a:gd name="connsiteX5" fmla="*/ 175860 w 405353"/>
              <a:gd name="connsiteY5" fmla="*/ 121967 h 121967"/>
              <a:gd name="connsiteX6" fmla="*/ 109782 w 405353"/>
              <a:gd name="connsiteY6" fmla="*/ 74310 h 121967"/>
              <a:gd name="connsiteX7" fmla="*/ 37708 w 405353"/>
              <a:gd name="connsiteY7" fmla="*/ 32982 h 121967"/>
              <a:gd name="connsiteX8" fmla="*/ 0 w 405353"/>
              <a:gd name="connsiteY8" fmla="*/ 0 h 121967"/>
              <a:gd name="connsiteX0" fmla="*/ 0 w 405353"/>
              <a:gd name="connsiteY0" fmla="*/ 0 h 121967"/>
              <a:gd name="connsiteX1" fmla="*/ 405353 w 405353"/>
              <a:gd name="connsiteY1" fmla="*/ 0 h 121967"/>
              <a:gd name="connsiteX2" fmla="*/ 382065 w 405353"/>
              <a:gd name="connsiteY2" fmla="*/ 48339 h 121967"/>
              <a:gd name="connsiteX3" fmla="*/ 397926 w 405353"/>
              <a:gd name="connsiteY3" fmla="*/ 22951 h 121967"/>
              <a:gd name="connsiteX4" fmla="*/ 331087 w 405353"/>
              <a:gd name="connsiteY4" fmla="*/ 69795 h 121967"/>
              <a:gd name="connsiteX5" fmla="*/ 218209 w 405353"/>
              <a:gd name="connsiteY5" fmla="*/ 121279 h 121967"/>
              <a:gd name="connsiteX6" fmla="*/ 175860 w 405353"/>
              <a:gd name="connsiteY6" fmla="*/ 121967 h 121967"/>
              <a:gd name="connsiteX7" fmla="*/ 109782 w 405353"/>
              <a:gd name="connsiteY7" fmla="*/ 74310 h 121967"/>
              <a:gd name="connsiteX8" fmla="*/ 37708 w 405353"/>
              <a:gd name="connsiteY8" fmla="*/ 32982 h 121967"/>
              <a:gd name="connsiteX9" fmla="*/ 0 w 405353"/>
              <a:gd name="connsiteY9" fmla="*/ 0 h 121967"/>
              <a:gd name="connsiteX0" fmla="*/ 0 w 405353"/>
              <a:gd name="connsiteY0" fmla="*/ 0 h 121967"/>
              <a:gd name="connsiteX1" fmla="*/ 405353 w 405353"/>
              <a:gd name="connsiteY1" fmla="*/ 0 h 121967"/>
              <a:gd name="connsiteX2" fmla="*/ 382065 w 405353"/>
              <a:gd name="connsiteY2" fmla="*/ 48339 h 121967"/>
              <a:gd name="connsiteX3" fmla="*/ 395283 w 405353"/>
              <a:gd name="connsiteY3" fmla="*/ 26759 h 121967"/>
              <a:gd name="connsiteX4" fmla="*/ 331087 w 405353"/>
              <a:gd name="connsiteY4" fmla="*/ 69795 h 121967"/>
              <a:gd name="connsiteX5" fmla="*/ 218209 w 405353"/>
              <a:gd name="connsiteY5" fmla="*/ 121279 h 121967"/>
              <a:gd name="connsiteX6" fmla="*/ 175860 w 405353"/>
              <a:gd name="connsiteY6" fmla="*/ 121967 h 121967"/>
              <a:gd name="connsiteX7" fmla="*/ 109782 w 405353"/>
              <a:gd name="connsiteY7" fmla="*/ 74310 h 121967"/>
              <a:gd name="connsiteX8" fmla="*/ 37708 w 405353"/>
              <a:gd name="connsiteY8" fmla="*/ 32982 h 121967"/>
              <a:gd name="connsiteX9" fmla="*/ 0 w 405353"/>
              <a:gd name="connsiteY9" fmla="*/ 0 h 121967"/>
              <a:gd name="connsiteX0" fmla="*/ 0 w 405353"/>
              <a:gd name="connsiteY0" fmla="*/ 0 h 121967"/>
              <a:gd name="connsiteX1" fmla="*/ 405353 w 405353"/>
              <a:gd name="connsiteY1" fmla="*/ 0 h 121967"/>
              <a:gd name="connsiteX2" fmla="*/ 382065 w 405353"/>
              <a:gd name="connsiteY2" fmla="*/ 48339 h 121967"/>
              <a:gd name="connsiteX3" fmla="*/ 376777 w 405353"/>
              <a:gd name="connsiteY3" fmla="*/ 26759 h 121967"/>
              <a:gd name="connsiteX4" fmla="*/ 331087 w 405353"/>
              <a:gd name="connsiteY4" fmla="*/ 69795 h 121967"/>
              <a:gd name="connsiteX5" fmla="*/ 218209 w 405353"/>
              <a:gd name="connsiteY5" fmla="*/ 121279 h 121967"/>
              <a:gd name="connsiteX6" fmla="*/ 175860 w 405353"/>
              <a:gd name="connsiteY6" fmla="*/ 121967 h 121967"/>
              <a:gd name="connsiteX7" fmla="*/ 109782 w 405353"/>
              <a:gd name="connsiteY7" fmla="*/ 74310 h 121967"/>
              <a:gd name="connsiteX8" fmla="*/ 37708 w 405353"/>
              <a:gd name="connsiteY8" fmla="*/ 32982 h 121967"/>
              <a:gd name="connsiteX9" fmla="*/ 0 w 405353"/>
              <a:gd name="connsiteY9" fmla="*/ 0 h 121967"/>
              <a:gd name="connsiteX0" fmla="*/ 0 w 514247"/>
              <a:gd name="connsiteY0" fmla="*/ 0 h 121967"/>
              <a:gd name="connsiteX1" fmla="*/ 405353 w 514247"/>
              <a:gd name="connsiteY1" fmla="*/ 0 h 121967"/>
              <a:gd name="connsiteX2" fmla="*/ 514247 w 514247"/>
              <a:gd name="connsiteY2" fmla="*/ 33106 h 121967"/>
              <a:gd name="connsiteX3" fmla="*/ 376777 w 514247"/>
              <a:gd name="connsiteY3" fmla="*/ 26759 h 121967"/>
              <a:gd name="connsiteX4" fmla="*/ 331087 w 514247"/>
              <a:gd name="connsiteY4" fmla="*/ 69795 h 121967"/>
              <a:gd name="connsiteX5" fmla="*/ 218209 w 514247"/>
              <a:gd name="connsiteY5" fmla="*/ 121279 h 121967"/>
              <a:gd name="connsiteX6" fmla="*/ 175860 w 514247"/>
              <a:gd name="connsiteY6" fmla="*/ 121967 h 121967"/>
              <a:gd name="connsiteX7" fmla="*/ 109782 w 514247"/>
              <a:gd name="connsiteY7" fmla="*/ 74310 h 121967"/>
              <a:gd name="connsiteX8" fmla="*/ 37708 w 514247"/>
              <a:gd name="connsiteY8" fmla="*/ 32982 h 121967"/>
              <a:gd name="connsiteX9" fmla="*/ 0 w 514247"/>
              <a:gd name="connsiteY9" fmla="*/ 0 h 121967"/>
              <a:gd name="connsiteX0" fmla="*/ 0 w 514247"/>
              <a:gd name="connsiteY0" fmla="*/ 0 h 121967"/>
              <a:gd name="connsiteX1" fmla="*/ 405353 w 514247"/>
              <a:gd name="connsiteY1" fmla="*/ 0 h 121967"/>
              <a:gd name="connsiteX2" fmla="*/ 514247 w 514247"/>
              <a:gd name="connsiteY2" fmla="*/ 33106 h 121967"/>
              <a:gd name="connsiteX3" fmla="*/ 376777 w 514247"/>
              <a:gd name="connsiteY3" fmla="*/ 48339 h 121967"/>
              <a:gd name="connsiteX4" fmla="*/ 331087 w 514247"/>
              <a:gd name="connsiteY4" fmla="*/ 69795 h 121967"/>
              <a:gd name="connsiteX5" fmla="*/ 218209 w 514247"/>
              <a:gd name="connsiteY5" fmla="*/ 121279 h 121967"/>
              <a:gd name="connsiteX6" fmla="*/ 175860 w 514247"/>
              <a:gd name="connsiteY6" fmla="*/ 121967 h 121967"/>
              <a:gd name="connsiteX7" fmla="*/ 109782 w 514247"/>
              <a:gd name="connsiteY7" fmla="*/ 74310 h 121967"/>
              <a:gd name="connsiteX8" fmla="*/ 37708 w 514247"/>
              <a:gd name="connsiteY8" fmla="*/ 32982 h 121967"/>
              <a:gd name="connsiteX9" fmla="*/ 0 w 514247"/>
              <a:gd name="connsiteY9" fmla="*/ 0 h 121967"/>
              <a:gd name="connsiteX0" fmla="*/ 0 w 405353"/>
              <a:gd name="connsiteY0" fmla="*/ 0 h 121967"/>
              <a:gd name="connsiteX1" fmla="*/ 405353 w 405353"/>
              <a:gd name="connsiteY1" fmla="*/ 0 h 121967"/>
              <a:gd name="connsiteX2" fmla="*/ 382065 w 405353"/>
              <a:gd name="connsiteY2" fmla="*/ 24220 h 121967"/>
              <a:gd name="connsiteX3" fmla="*/ 376777 w 405353"/>
              <a:gd name="connsiteY3" fmla="*/ 48339 h 121967"/>
              <a:gd name="connsiteX4" fmla="*/ 331087 w 405353"/>
              <a:gd name="connsiteY4" fmla="*/ 69795 h 121967"/>
              <a:gd name="connsiteX5" fmla="*/ 218209 w 405353"/>
              <a:gd name="connsiteY5" fmla="*/ 121279 h 121967"/>
              <a:gd name="connsiteX6" fmla="*/ 175860 w 405353"/>
              <a:gd name="connsiteY6" fmla="*/ 121967 h 121967"/>
              <a:gd name="connsiteX7" fmla="*/ 109782 w 405353"/>
              <a:gd name="connsiteY7" fmla="*/ 74310 h 121967"/>
              <a:gd name="connsiteX8" fmla="*/ 37708 w 405353"/>
              <a:gd name="connsiteY8" fmla="*/ 32982 h 121967"/>
              <a:gd name="connsiteX9" fmla="*/ 0 w 405353"/>
              <a:gd name="connsiteY9" fmla="*/ 0 h 121967"/>
              <a:gd name="connsiteX0" fmla="*/ 0 w 405353"/>
              <a:gd name="connsiteY0" fmla="*/ 0 h 121967"/>
              <a:gd name="connsiteX1" fmla="*/ 405353 w 405353"/>
              <a:gd name="connsiteY1" fmla="*/ 0 h 121967"/>
              <a:gd name="connsiteX2" fmla="*/ 382065 w 405353"/>
              <a:gd name="connsiteY2" fmla="*/ 24220 h 121967"/>
              <a:gd name="connsiteX3" fmla="*/ 376777 w 405353"/>
              <a:gd name="connsiteY3" fmla="*/ 48339 h 121967"/>
              <a:gd name="connsiteX4" fmla="*/ 331087 w 405353"/>
              <a:gd name="connsiteY4" fmla="*/ 69795 h 121967"/>
              <a:gd name="connsiteX5" fmla="*/ 218209 w 405353"/>
              <a:gd name="connsiteY5" fmla="*/ 121279 h 121967"/>
              <a:gd name="connsiteX6" fmla="*/ 175860 w 405353"/>
              <a:gd name="connsiteY6" fmla="*/ 121967 h 121967"/>
              <a:gd name="connsiteX7" fmla="*/ 109782 w 405353"/>
              <a:gd name="connsiteY7" fmla="*/ 74310 h 121967"/>
              <a:gd name="connsiteX8" fmla="*/ 19202 w 405353"/>
              <a:gd name="connsiteY8" fmla="*/ 26635 h 121967"/>
              <a:gd name="connsiteX9" fmla="*/ 0 w 405353"/>
              <a:gd name="connsiteY9" fmla="*/ 0 h 121967"/>
              <a:gd name="connsiteX0" fmla="*/ 0 w 405353"/>
              <a:gd name="connsiteY0" fmla="*/ 0 h 121967"/>
              <a:gd name="connsiteX1" fmla="*/ 405353 w 405353"/>
              <a:gd name="connsiteY1" fmla="*/ 0 h 121967"/>
              <a:gd name="connsiteX2" fmla="*/ 382065 w 405353"/>
              <a:gd name="connsiteY2" fmla="*/ 24220 h 121967"/>
              <a:gd name="connsiteX3" fmla="*/ 376777 w 405353"/>
              <a:gd name="connsiteY3" fmla="*/ 48339 h 121967"/>
              <a:gd name="connsiteX4" fmla="*/ 331087 w 405353"/>
              <a:gd name="connsiteY4" fmla="*/ 69795 h 121967"/>
              <a:gd name="connsiteX5" fmla="*/ 218209 w 405353"/>
              <a:gd name="connsiteY5" fmla="*/ 121279 h 121967"/>
              <a:gd name="connsiteX6" fmla="*/ 175860 w 405353"/>
              <a:gd name="connsiteY6" fmla="*/ 121967 h 121967"/>
              <a:gd name="connsiteX7" fmla="*/ 25186 w 405353"/>
              <a:gd name="connsiteY7" fmla="*/ 46383 h 121967"/>
              <a:gd name="connsiteX8" fmla="*/ 19202 w 405353"/>
              <a:gd name="connsiteY8" fmla="*/ 26635 h 121967"/>
              <a:gd name="connsiteX9" fmla="*/ 0 w 405353"/>
              <a:gd name="connsiteY9" fmla="*/ 0 h 121967"/>
              <a:gd name="connsiteX0" fmla="*/ 0 w 405353"/>
              <a:gd name="connsiteY0" fmla="*/ 0 h 122548"/>
              <a:gd name="connsiteX1" fmla="*/ 405353 w 405353"/>
              <a:gd name="connsiteY1" fmla="*/ 0 h 122548"/>
              <a:gd name="connsiteX2" fmla="*/ 382065 w 405353"/>
              <a:gd name="connsiteY2" fmla="*/ 24220 h 122548"/>
              <a:gd name="connsiteX3" fmla="*/ 376777 w 405353"/>
              <a:gd name="connsiteY3" fmla="*/ 48339 h 122548"/>
              <a:gd name="connsiteX4" fmla="*/ 331087 w 405353"/>
              <a:gd name="connsiteY4" fmla="*/ 69795 h 122548"/>
              <a:gd name="connsiteX5" fmla="*/ 231427 w 405353"/>
              <a:gd name="connsiteY5" fmla="*/ 122548 h 122548"/>
              <a:gd name="connsiteX6" fmla="*/ 175860 w 405353"/>
              <a:gd name="connsiteY6" fmla="*/ 121967 h 122548"/>
              <a:gd name="connsiteX7" fmla="*/ 25186 w 405353"/>
              <a:gd name="connsiteY7" fmla="*/ 46383 h 122548"/>
              <a:gd name="connsiteX8" fmla="*/ 19202 w 405353"/>
              <a:gd name="connsiteY8" fmla="*/ 26635 h 122548"/>
              <a:gd name="connsiteX9" fmla="*/ 0 w 405353"/>
              <a:gd name="connsiteY9" fmla="*/ 0 h 122548"/>
              <a:gd name="connsiteX0" fmla="*/ 0 w 405353"/>
              <a:gd name="connsiteY0" fmla="*/ 0 h 122548"/>
              <a:gd name="connsiteX1" fmla="*/ 405353 w 405353"/>
              <a:gd name="connsiteY1" fmla="*/ 0 h 122548"/>
              <a:gd name="connsiteX2" fmla="*/ 382065 w 405353"/>
              <a:gd name="connsiteY2" fmla="*/ 24220 h 122548"/>
              <a:gd name="connsiteX3" fmla="*/ 376777 w 405353"/>
              <a:gd name="connsiteY3" fmla="*/ 48339 h 122548"/>
              <a:gd name="connsiteX4" fmla="*/ 331087 w 405353"/>
              <a:gd name="connsiteY4" fmla="*/ 69795 h 122548"/>
              <a:gd name="connsiteX5" fmla="*/ 231427 w 405353"/>
              <a:gd name="connsiteY5" fmla="*/ 122548 h 122548"/>
              <a:gd name="connsiteX6" fmla="*/ 186434 w 405353"/>
              <a:gd name="connsiteY6" fmla="*/ 121967 h 122548"/>
              <a:gd name="connsiteX7" fmla="*/ 25186 w 405353"/>
              <a:gd name="connsiteY7" fmla="*/ 46383 h 122548"/>
              <a:gd name="connsiteX8" fmla="*/ 19202 w 405353"/>
              <a:gd name="connsiteY8" fmla="*/ 26635 h 122548"/>
              <a:gd name="connsiteX9" fmla="*/ 0 w 405353"/>
              <a:gd name="connsiteY9" fmla="*/ 0 h 122548"/>
              <a:gd name="connsiteX0" fmla="*/ 0 w 405353"/>
              <a:gd name="connsiteY0" fmla="*/ 0 h 122548"/>
              <a:gd name="connsiteX1" fmla="*/ 405353 w 405353"/>
              <a:gd name="connsiteY1" fmla="*/ 0 h 122548"/>
              <a:gd name="connsiteX2" fmla="*/ 382065 w 405353"/>
              <a:gd name="connsiteY2" fmla="*/ 24220 h 122548"/>
              <a:gd name="connsiteX3" fmla="*/ 376777 w 405353"/>
              <a:gd name="connsiteY3" fmla="*/ 48339 h 122548"/>
              <a:gd name="connsiteX4" fmla="*/ 312582 w 405353"/>
              <a:gd name="connsiteY4" fmla="*/ 68526 h 122548"/>
              <a:gd name="connsiteX5" fmla="*/ 231427 w 405353"/>
              <a:gd name="connsiteY5" fmla="*/ 122548 h 122548"/>
              <a:gd name="connsiteX6" fmla="*/ 186434 w 405353"/>
              <a:gd name="connsiteY6" fmla="*/ 121967 h 122548"/>
              <a:gd name="connsiteX7" fmla="*/ 25186 w 405353"/>
              <a:gd name="connsiteY7" fmla="*/ 46383 h 122548"/>
              <a:gd name="connsiteX8" fmla="*/ 19202 w 405353"/>
              <a:gd name="connsiteY8" fmla="*/ 26635 h 122548"/>
              <a:gd name="connsiteX9" fmla="*/ 0 w 405353"/>
              <a:gd name="connsiteY9" fmla="*/ 0 h 122548"/>
              <a:gd name="connsiteX0" fmla="*/ 0 w 405353"/>
              <a:gd name="connsiteY0" fmla="*/ 0 h 122548"/>
              <a:gd name="connsiteX1" fmla="*/ 405353 w 405353"/>
              <a:gd name="connsiteY1" fmla="*/ 0 h 122548"/>
              <a:gd name="connsiteX2" fmla="*/ 382065 w 405353"/>
              <a:gd name="connsiteY2" fmla="*/ 24220 h 122548"/>
              <a:gd name="connsiteX3" fmla="*/ 366202 w 405353"/>
              <a:gd name="connsiteY3" fmla="*/ 43261 h 122548"/>
              <a:gd name="connsiteX4" fmla="*/ 312582 w 405353"/>
              <a:gd name="connsiteY4" fmla="*/ 68526 h 122548"/>
              <a:gd name="connsiteX5" fmla="*/ 231427 w 405353"/>
              <a:gd name="connsiteY5" fmla="*/ 122548 h 122548"/>
              <a:gd name="connsiteX6" fmla="*/ 186434 w 405353"/>
              <a:gd name="connsiteY6" fmla="*/ 121967 h 122548"/>
              <a:gd name="connsiteX7" fmla="*/ 25186 w 405353"/>
              <a:gd name="connsiteY7" fmla="*/ 46383 h 122548"/>
              <a:gd name="connsiteX8" fmla="*/ 19202 w 405353"/>
              <a:gd name="connsiteY8" fmla="*/ 26635 h 122548"/>
              <a:gd name="connsiteX9" fmla="*/ 0 w 405353"/>
              <a:gd name="connsiteY9" fmla="*/ 0 h 122548"/>
              <a:gd name="connsiteX0" fmla="*/ 0 w 402710"/>
              <a:gd name="connsiteY0" fmla="*/ 0 h 122548"/>
              <a:gd name="connsiteX1" fmla="*/ 402710 w 402710"/>
              <a:gd name="connsiteY1" fmla="*/ 2539 h 122548"/>
              <a:gd name="connsiteX2" fmla="*/ 382065 w 402710"/>
              <a:gd name="connsiteY2" fmla="*/ 24220 h 122548"/>
              <a:gd name="connsiteX3" fmla="*/ 366202 w 402710"/>
              <a:gd name="connsiteY3" fmla="*/ 43261 h 122548"/>
              <a:gd name="connsiteX4" fmla="*/ 312582 w 402710"/>
              <a:gd name="connsiteY4" fmla="*/ 68526 h 122548"/>
              <a:gd name="connsiteX5" fmla="*/ 231427 w 402710"/>
              <a:gd name="connsiteY5" fmla="*/ 122548 h 122548"/>
              <a:gd name="connsiteX6" fmla="*/ 186434 w 402710"/>
              <a:gd name="connsiteY6" fmla="*/ 121967 h 122548"/>
              <a:gd name="connsiteX7" fmla="*/ 25186 w 402710"/>
              <a:gd name="connsiteY7" fmla="*/ 46383 h 122548"/>
              <a:gd name="connsiteX8" fmla="*/ 19202 w 402710"/>
              <a:gd name="connsiteY8" fmla="*/ 26635 h 122548"/>
              <a:gd name="connsiteX9" fmla="*/ 0 w 402710"/>
              <a:gd name="connsiteY9" fmla="*/ 0 h 122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2710" h="122548">
                <a:moveTo>
                  <a:pt x="0" y="0"/>
                </a:moveTo>
                <a:lnTo>
                  <a:pt x="402710" y="2539"/>
                </a:lnTo>
                <a:lnTo>
                  <a:pt x="382065" y="24220"/>
                </a:lnTo>
                <a:lnTo>
                  <a:pt x="366202" y="43261"/>
                </a:lnTo>
                <a:lnTo>
                  <a:pt x="312582" y="68526"/>
                </a:lnTo>
                <a:lnTo>
                  <a:pt x="231427" y="122548"/>
                </a:lnTo>
                <a:lnTo>
                  <a:pt x="186434" y="121967"/>
                </a:lnTo>
                <a:lnTo>
                  <a:pt x="25186" y="46383"/>
                </a:lnTo>
                <a:lnTo>
                  <a:pt x="19202" y="26635"/>
                </a:lnTo>
                <a:lnTo>
                  <a:pt x="0" y="0"/>
                </a:lnTo>
                <a:close/>
              </a:path>
            </a:pathLst>
          </a:custGeom>
          <a:pattFill prst="ltDnDiag">
            <a:fgClr>
              <a:schemeClr val="tx1"/>
            </a:fgClr>
            <a:bgClr>
              <a:schemeClr val="bg1"/>
            </a:bgClr>
          </a:patt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C716E0CE-E22F-C5D9-9FA4-6879AC9D243C}"/>
              </a:ext>
            </a:extLst>
          </p:cNvPr>
          <p:cNvCxnSpPr>
            <a:cxnSpLocks/>
          </p:cNvCxnSpPr>
          <p:nvPr/>
        </p:nvCxnSpPr>
        <p:spPr>
          <a:xfrm flipH="1">
            <a:off x="8462261" y="5017682"/>
            <a:ext cx="1833763" cy="0"/>
          </a:xfrm>
          <a:prstGeom prst="straightConnector1">
            <a:avLst/>
          </a:prstGeom>
          <a:ln w="539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2682CED-C7B6-9BBC-FC09-550810E66B05}"/>
              </a:ext>
            </a:extLst>
          </p:cNvPr>
          <p:cNvCxnSpPr>
            <a:cxnSpLocks/>
            <a:stCxn id="19" idx="40"/>
          </p:cNvCxnSpPr>
          <p:nvPr/>
        </p:nvCxnSpPr>
        <p:spPr>
          <a:xfrm>
            <a:off x="8133159" y="4913554"/>
            <a:ext cx="329102" cy="942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B482DB54-A64E-EC55-3C55-052A32616725}"/>
              </a:ext>
            </a:extLst>
          </p:cNvPr>
          <p:cNvCxnSpPr>
            <a:cxnSpLocks/>
            <a:stCxn id="19" idx="24"/>
            <a:endCxn id="19" idx="2"/>
          </p:cNvCxnSpPr>
          <p:nvPr/>
        </p:nvCxnSpPr>
        <p:spPr>
          <a:xfrm>
            <a:off x="10342848" y="4922981"/>
            <a:ext cx="1448052" cy="1885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B14308AF-7B2B-72F5-992A-01A932C8F22D}"/>
              </a:ext>
            </a:extLst>
          </p:cNvPr>
          <p:cNvSpPr txBox="1"/>
          <p:nvPr/>
        </p:nvSpPr>
        <p:spPr>
          <a:xfrm>
            <a:off x="10842931" y="4276812"/>
            <a:ext cx="647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V</a:t>
            </a:r>
            <a:r>
              <a:rPr lang="cs-CZ" sz="2400" b="1" baseline="-25000" dirty="0"/>
              <a:t>Z</a:t>
            </a:r>
            <a:endParaRPr lang="cs-CZ" sz="2400" b="1" dirty="0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3263045E-0D1F-BCC5-7A16-16D0D9683CCB}"/>
              </a:ext>
            </a:extLst>
          </p:cNvPr>
          <p:cNvSpPr txBox="1"/>
          <p:nvPr/>
        </p:nvSpPr>
        <p:spPr>
          <a:xfrm>
            <a:off x="8271537" y="6126391"/>
            <a:ext cx="2514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V</a:t>
            </a:r>
            <a:r>
              <a:rPr lang="cs-CZ" sz="3200" b="1" baseline="-25000" dirty="0"/>
              <a:t>z</a:t>
            </a:r>
            <a:r>
              <a:rPr lang="cs-CZ" sz="3200" b="1" dirty="0"/>
              <a:t> ≈ 21</a:t>
            </a:r>
            <a:r>
              <a:rPr lang="cs-CZ" sz="2800" b="1" dirty="0"/>
              <a:t>mil.m</a:t>
            </a:r>
            <a:r>
              <a:rPr lang="cs-CZ" sz="2800" b="1" baseline="30000" dirty="0"/>
              <a:t>3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712F99EF-60B8-E91A-B51F-C9B94A701C1E}"/>
              </a:ext>
            </a:extLst>
          </p:cNvPr>
          <p:cNvSpPr txBox="1"/>
          <p:nvPr/>
        </p:nvSpPr>
        <p:spPr>
          <a:xfrm>
            <a:off x="7424499" y="4092146"/>
            <a:ext cx="1498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ŘEKA BÍLINA</a:t>
            </a:r>
            <a:endParaRPr lang="cs-CZ" b="1" baseline="-25000" dirty="0"/>
          </a:p>
        </p:txBody>
      </p:sp>
      <p:sp>
        <p:nvSpPr>
          <p:cNvPr id="41" name="Volný tvar: obrazec 40">
            <a:extLst>
              <a:ext uri="{FF2B5EF4-FFF2-40B4-BE49-F238E27FC236}">
                <a16:creationId xmlns:a16="http://schemas.microsoft.com/office/drawing/2014/main" id="{C68BD45D-2BEE-6472-2514-05590A5B385C}"/>
              </a:ext>
            </a:extLst>
          </p:cNvPr>
          <p:cNvSpPr/>
          <p:nvPr/>
        </p:nvSpPr>
        <p:spPr>
          <a:xfrm>
            <a:off x="7429817" y="5011922"/>
            <a:ext cx="934865" cy="1329021"/>
          </a:xfrm>
          <a:custGeom>
            <a:avLst/>
            <a:gdLst>
              <a:gd name="connsiteX0" fmla="*/ 1039446 w 1039446"/>
              <a:gd name="connsiteY0" fmla="*/ 78154 h 1008185"/>
              <a:gd name="connsiteX1" fmla="*/ 906584 w 1039446"/>
              <a:gd name="connsiteY1" fmla="*/ 31262 h 1008185"/>
              <a:gd name="connsiteX2" fmla="*/ 859692 w 1039446"/>
              <a:gd name="connsiteY2" fmla="*/ 15631 h 1008185"/>
              <a:gd name="connsiteX3" fmla="*/ 765907 w 1039446"/>
              <a:gd name="connsiteY3" fmla="*/ 0 h 1008185"/>
              <a:gd name="connsiteX4" fmla="*/ 476738 w 1039446"/>
              <a:gd name="connsiteY4" fmla="*/ 15631 h 1008185"/>
              <a:gd name="connsiteX5" fmla="*/ 429846 w 1039446"/>
              <a:gd name="connsiteY5" fmla="*/ 85970 h 1008185"/>
              <a:gd name="connsiteX6" fmla="*/ 523631 w 1039446"/>
              <a:gd name="connsiteY6" fmla="*/ 148493 h 1008185"/>
              <a:gd name="connsiteX7" fmla="*/ 547077 w 1039446"/>
              <a:gd name="connsiteY7" fmla="*/ 171939 h 1008185"/>
              <a:gd name="connsiteX8" fmla="*/ 672123 w 1039446"/>
              <a:gd name="connsiteY8" fmla="*/ 250093 h 1008185"/>
              <a:gd name="connsiteX9" fmla="*/ 687754 w 1039446"/>
              <a:gd name="connsiteY9" fmla="*/ 273539 h 1008185"/>
              <a:gd name="connsiteX10" fmla="*/ 711200 w 1039446"/>
              <a:gd name="connsiteY10" fmla="*/ 296985 h 1008185"/>
              <a:gd name="connsiteX11" fmla="*/ 719015 w 1039446"/>
              <a:gd name="connsiteY11" fmla="*/ 336062 h 1008185"/>
              <a:gd name="connsiteX12" fmla="*/ 695569 w 1039446"/>
              <a:gd name="connsiteY12" fmla="*/ 422031 h 1008185"/>
              <a:gd name="connsiteX13" fmla="*/ 656492 w 1039446"/>
              <a:gd name="connsiteY13" fmla="*/ 429847 h 1008185"/>
              <a:gd name="connsiteX14" fmla="*/ 367323 w 1039446"/>
              <a:gd name="connsiteY14" fmla="*/ 422031 h 1008185"/>
              <a:gd name="connsiteX15" fmla="*/ 195384 w 1039446"/>
              <a:gd name="connsiteY15" fmla="*/ 429847 h 1008185"/>
              <a:gd name="connsiteX16" fmla="*/ 187569 w 1039446"/>
              <a:gd name="connsiteY16" fmla="*/ 461108 h 1008185"/>
              <a:gd name="connsiteX17" fmla="*/ 195384 w 1039446"/>
              <a:gd name="connsiteY17" fmla="*/ 539262 h 1008185"/>
              <a:gd name="connsiteX18" fmla="*/ 242277 w 1039446"/>
              <a:gd name="connsiteY18" fmla="*/ 609600 h 1008185"/>
              <a:gd name="connsiteX19" fmla="*/ 289169 w 1039446"/>
              <a:gd name="connsiteY19" fmla="*/ 679939 h 1008185"/>
              <a:gd name="connsiteX20" fmla="*/ 296984 w 1039446"/>
              <a:gd name="connsiteY20" fmla="*/ 703385 h 1008185"/>
              <a:gd name="connsiteX21" fmla="*/ 211015 w 1039446"/>
              <a:gd name="connsiteY21" fmla="*/ 773723 h 1008185"/>
              <a:gd name="connsiteX22" fmla="*/ 140677 w 1039446"/>
              <a:gd name="connsiteY22" fmla="*/ 797170 h 1008185"/>
              <a:gd name="connsiteX23" fmla="*/ 125046 w 1039446"/>
              <a:gd name="connsiteY23" fmla="*/ 828431 h 1008185"/>
              <a:gd name="connsiteX24" fmla="*/ 101600 w 1039446"/>
              <a:gd name="connsiteY24" fmla="*/ 930031 h 1008185"/>
              <a:gd name="connsiteX25" fmla="*/ 46892 w 1039446"/>
              <a:gd name="connsiteY25" fmla="*/ 953477 h 1008185"/>
              <a:gd name="connsiteX26" fmla="*/ 0 w 1039446"/>
              <a:gd name="connsiteY26" fmla="*/ 1008185 h 1008185"/>
              <a:gd name="connsiteX0" fmla="*/ 766068 w 912297"/>
              <a:gd name="connsiteY0" fmla="*/ 708 h 1194690"/>
              <a:gd name="connsiteX1" fmla="*/ 906584 w 912297"/>
              <a:gd name="connsiteY1" fmla="*/ 217767 h 1194690"/>
              <a:gd name="connsiteX2" fmla="*/ 859692 w 912297"/>
              <a:gd name="connsiteY2" fmla="*/ 202136 h 1194690"/>
              <a:gd name="connsiteX3" fmla="*/ 765907 w 912297"/>
              <a:gd name="connsiteY3" fmla="*/ 186505 h 1194690"/>
              <a:gd name="connsiteX4" fmla="*/ 476738 w 912297"/>
              <a:gd name="connsiteY4" fmla="*/ 202136 h 1194690"/>
              <a:gd name="connsiteX5" fmla="*/ 429846 w 912297"/>
              <a:gd name="connsiteY5" fmla="*/ 272475 h 1194690"/>
              <a:gd name="connsiteX6" fmla="*/ 523631 w 912297"/>
              <a:gd name="connsiteY6" fmla="*/ 334998 h 1194690"/>
              <a:gd name="connsiteX7" fmla="*/ 547077 w 912297"/>
              <a:gd name="connsiteY7" fmla="*/ 358444 h 1194690"/>
              <a:gd name="connsiteX8" fmla="*/ 672123 w 912297"/>
              <a:gd name="connsiteY8" fmla="*/ 436598 h 1194690"/>
              <a:gd name="connsiteX9" fmla="*/ 687754 w 912297"/>
              <a:gd name="connsiteY9" fmla="*/ 460044 h 1194690"/>
              <a:gd name="connsiteX10" fmla="*/ 711200 w 912297"/>
              <a:gd name="connsiteY10" fmla="*/ 483490 h 1194690"/>
              <a:gd name="connsiteX11" fmla="*/ 719015 w 912297"/>
              <a:gd name="connsiteY11" fmla="*/ 522567 h 1194690"/>
              <a:gd name="connsiteX12" fmla="*/ 695569 w 912297"/>
              <a:gd name="connsiteY12" fmla="*/ 608536 h 1194690"/>
              <a:gd name="connsiteX13" fmla="*/ 656492 w 912297"/>
              <a:gd name="connsiteY13" fmla="*/ 616352 h 1194690"/>
              <a:gd name="connsiteX14" fmla="*/ 367323 w 912297"/>
              <a:gd name="connsiteY14" fmla="*/ 608536 h 1194690"/>
              <a:gd name="connsiteX15" fmla="*/ 195384 w 912297"/>
              <a:gd name="connsiteY15" fmla="*/ 616352 h 1194690"/>
              <a:gd name="connsiteX16" fmla="*/ 187569 w 912297"/>
              <a:gd name="connsiteY16" fmla="*/ 647613 h 1194690"/>
              <a:gd name="connsiteX17" fmla="*/ 195384 w 912297"/>
              <a:gd name="connsiteY17" fmla="*/ 725767 h 1194690"/>
              <a:gd name="connsiteX18" fmla="*/ 242277 w 912297"/>
              <a:gd name="connsiteY18" fmla="*/ 796105 h 1194690"/>
              <a:gd name="connsiteX19" fmla="*/ 289169 w 912297"/>
              <a:gd name="connsiteY19" fmla="*/ 866444 h 1194690"/>
              <a:gd name="connsiteX20" fmla="*/ 296984 w 912297"/>
              <a:gd name="connsiteY20" fmla="*/ 889890 h 1194690"/>
              <a:gd name="connsiteX21" fmla="*/ 211015 w 912297"/>
              <a:gd name="connsiteY21" fmla="*/ 960228 h 1194690"/>
              <a:gd name="connsiteX22" fmla="*/ 140677 w 912297"/>
              <a:gd name="connsiteY22" fmla="*/ 983675 h 1194690"/>
              <a:gd name="connsiteX23" fmla="*/ 125046 w 912297"/>
              <a:gd name="connsiteY23" fmla="*/ 1014936 h 1194690"/>
              <a:gd name="connsiteX24" fmla="*/ 101600 w 912297"/>
              <a:gd name="connsiteY24" fmla="*/ 1116536 h 1194690"/>
              <a:gd name="connsiteX25" fmla="*/ 46892 w 912297"/>
              <a:gd name="connsiteY25" fmla="*/ 1139982 h 1194690"/>
              <a:gd name="connsiteX26" fmla="*/ 0 w 912297"/>
              <a:gd name="connsiteY26" fmla="*/ 1194690 h 1194690"/>
              <a:gd name="connsiteX0" fmla="*/ 766068 w 912297"/>
              <a:gd name="connsiteY0" fmla="*/ 708 h 1194690"/>
              <a:gd name="connsiteX1" fmla="*/ 906584 w 912297"/>
              <a:gd name="connsiteY1" fmla="*/ 217767 h 1194690"/>
              <a:gd name="connsiteX2" fmla="*/ 859692 w 912297"/>
              <a:gd name="connsiteY2" fmla="*/ 79588 h 1194690"/>
              <a:gd name="connsiteX3" fmla="*/ 765907 w 912297"/>
              <a:gd name="connsiteY3" fmla="*/ 186505 h 1194690"/>
              <a:gd name="connsiteX4" fmla="*/ 476738 w 912297"/>
              <a:gd name="connsiteY4" fmla="*/ 202136 h 1194690"/>
              <a:gd name="connsiteX5" fmla="*/ 429846 w 912297"/>
              <a:gd name="connsiteY5" fmla="*/ 272475 h 1194690"/>
              <a:gd name="connsiteX6" fmla="*/ 523631 w 912297"/>
              <a:gd name="connsiteY6" fmla="*/ 334998 h 1194690"/>
              <a:gd name="connsiteX7" fmla="*/ 547077 w 912297"/>
              <a:gd name="connsiteY7" fmla="*/ 358444 h 1194690"/>
              <a:gd name="connsiteX8" fmla="*/ 672123 w 912297"/>
              <a:gd name="connsiteY8" fmla="*/ 436598 h 1194690"/>
              <a:gd name="connsiteX9" fmla="*/ 687754 w 912297"/>
              <a:gd name="connsiteY9" fmla="*/ 460044 h 1194690"/>
              <a:gd name="connsiteX10" fmla="*/ 711200 w 912297"/>
              <a:gd name="connsiteY10" fmla="*/ 483490 h 1194690"/>
              <a:gd name="connsiteX11" fmla="*/ 719015 w 912297"/>
              <a:gd name="connsiteY11" fmla="*/ 522567 h 1194690"/>
              <a:gd name="connsiteX12" fmla="*/ 695569 w 912297"/>
              <a:gd name="connsiteY12" fmla="*/ 608536 h 1194690"/>
              <a:gd name="connsiteX13" fmla="*/ 656492 w 912297"/>
              <a:gd name="connsiteY13" fmla="*/ 616352 h 1194690"/>
              <a:gd name="connsiteX14" fmla="*/ 367323 w 912297"/>
              <a:gd name="connsiteY14" fmla="*/ 608536 h 1194690"/>
              <a:gd name="connsiteX15" fmla="*/ 195384 w 912297"/>
              <a:gd name="connsiteY15" fmla="*/ 616352 h 1194690"/>
              <a:gd name="connsiteX16" fmla="*/ 187569 w 912297"/>
              <a:gd name="connsiteY16" fmla="*/ 647613 h 1194690"/>
              <a:gd name="connsiteX17" fmla="*/ 195384 w 912297"/>
              <a:gd name="connsiteY17" fmla="*/ 725767 h 1194690"/>
              <a:gd name="connsiteX18" fmla="*/ 242277 w 912297"/>
              <a:gd name="connsiteY18" fmla="*/ 796105 h 1194690"/>
              <a:gd name="connsiteX19" fmla="*/ 289169 w 912297"/>
              <a:gd name="connsiteY19" fmla="*/ 866444 h 1194690"/>
              <a:gd name="connsiteX20" fmla="*/ 296984 w 912297"/>
              <a:gd name="connsiteY20" fmla="*/ 889890 h 1194690"/>
              <a:gd name="connsiteX21" fmla="*/ 211015 w 912297"/>
              <a:gd name="connsiteY21" fmla="*/ 960228 h 1194690"/>
              <a:gd name="connsiteX22" fmla="*/ 140677 w 912297"/>
              <a:gd name="connsiteY22" fmla="*/ 983675 h 1194690"/>
              <a:gd name="connsiteX23" fmla="*/ 125046 w 912297"/>
              <a:gd name="connsiteY23" fmla="*/ 1014936 h 1194690"/>
              <a:gd name="connsiteX24" fmla="*/ 101600 w 912297"/>
              <a:gd name="connsiteY24" fmla="*/ 1116536 h 1194690"/>
              <a:gd name="connsiteX25" fmla="*/ 46892 w 912297"/>
              <a:gd name="connsiteY25" fmla="*/ 1139982 h 1194690"/>
              <a:gd name="connsiteX26" fmla="*/ 0 w 912297"/>
              <a:gd name="connsiteY26" fmla="*/ 1194690 h 1194690"/>
              <a:gd name="connsiteX0" fmla="*/ 766068 w 1079706"/>
              <a:gd name="connsiteY0" fmla="*/ 2067 h 1196049"/>
              <a:gd name="connsiteX1" fmla="*/ 1076267 w 1079706"/>
              <a:gd name="connsiteY1" fmla="*/ 49443 h 1196049"/>
              <a:gd name="connsiteX2" fmla="*/ 859692 w 1079706"/>
              <a:gd name="connsiteY2" fmla="*/ 80947 h 1196049"/>
              <a:gd name="connsiteX3" fmla="*/ 765907 w 1079706"/>
              <a:gd name="connsiteY3" fmla="*/ 187864 h 1196049"/>
              <a:gd name="connsiteX4" fmla="*/ 476738 w 1079706"/>
              <a:gd name="connsiteY4" fmla="*/ 203495 h 1196049"/>
              <a:gd name="connsiteX5" fmla="*/ 429846 w 1079706"/>
              <a:gd name="connsiteY5" fmla="*/ 273834 h 1196049"/>
              <a:gd name="connsiteX6" fmla="*/ 523631 w 1079706"/>
              <a:gd name="connsiteY6" fmla="*/ 336357 h 1196049"/>
              <a:gd name="connsiteX7" fmla="*/ 547077 w 1079706"/>
              <a:gd name="connsiteY7" fmla="*/ 359803 h 1196049"/>
              <a:gd name="connsiteX8" fmla="*/ 672123 w 1079706"/>
              <a:gd name="connsiteY8" fmla="*/ 437957 h 1196049"/>
              <a:gd name="connsiteX9" fmla="*/ 687754 w 1079706"/>
              <a:gd name="connsiteY9" fmla="*/ 461403 h 1196049"/>
              <a:gd name="connsiteX10" fmla="*/ 711200 w 1079706"/>
              <a:gd name="connsiteY10" fmla="*/ 484849 h 1196049"/>
              <a:gd name="connsiteX11" fmla="*/ 719015 w 1079706"/>
              <a:gd name="connsiteY11" fmla="*/ 523926 h 1196049"/>
              <a:gd name="connsiteX12" fmla="*/ 695569 w 1079706"/>
              <a:gd name="connsiteY12" fmla="*/ 609895 h 1196049"/>
              <a:gd name="connsiteX13" fmla="*/ 656492 w 1079706"/>
              <a:gd name="connsiteY13" fmla="*/ 617711 h 1196049"/>
              <a:gd name="connsiteX14" fmla="*/ 367323 w 1079706"/>
              <a:gd name="connsiteY14" fmla="*/ 609895 h 1196049"/>
              <a:gd name="connsiteX15" fmla="*/ 195384 w 1079706"/>
              <a:gd name="connsiteY15" fmla="*/ 617711 h 1196049"/>
              <a:gd name="connsiteX16" fmla="*/ 187569 w 1079706"/>
              <a:gd name="connsiteY16" fmla="*/ 648972 h 1196049"/>
              <a:gd name="connsiteX17" fmla="*/ 195384 w 1079706"/>
              <a:gd name="connsiteY17" fmla="*/ 727126 h 1196049"/>
              <a:gd name="connsiteX18" fmla="*/ 242277 w 1079706"/>
              <a:gd name="connsiteY18" fmla="*/ 797464 h 1196049"/>
              <a:gd name="connsiteX19" fmla="*/ 289169 w 1079706"/>
              <a:gd name="connsiteY19" fmla="*/ 867803 h 1196049"/>
              <a:gd name="connsiteX20" fmla="*/ 296984 w 1079706"/>
              <a:gd name="connsiteY20" fmla="*/ 891249 h 1196049"/>
              <a:gd name="connsiteX21" fmla="*/ 211015 w 1079706"/>
              <a:gd name="connsiteY21" fmla="*/ 961587 h 1196049"/>
              <a:gd name="connsiteX22" fmla="*/ 140677 w 1079706"/>
              <a:gd name="connsiteY22" fmla="*/ 985034 h 1196049"/>
              <a:gd name="connsiteX23" fmla="*/ 125046 w 1079706"/>
              <a:gd name="connsiteY23" fmla="*/ 1016295 h 1196049"/>
              <a:gd name="connsiteX24" fmla="*/ 101600 w 1079706"/>
              <a:gd name="connsiteY24" fmla="*/ 1117895 h 1196049"/>
              <a:gd name="connsiteX25" fmla="*/ 46892 w 1079706"/>
              <a:gd name="connsiteY25" fmla="*/ 1141341 h 1196049"/>
              <a:gd name="connsiteX26" fmla="*/ 0 w 1079706"/>
              <a:gd name="connsiteY26" fmla="*/ 1196049 h 1196049"/>
              <a:gd name="connsiteX0" fmla="*/ 766068 w 1079706"/>
              <a:gd name="connsiteY0" fmla="*/ 2067 h 1196049"/>
              <a:gd name="connsiteX1" fmla="*/ 1076267 w 1079706"/>
              <a:gd name="connsiteY1" fmla="*/ 49443 h 1196049"/>
              <a:gd name="connsiteX2" fmla="*/ 916253 w 1079706"/>
              <a:gd name="connsiteY2" fmla="*/ 194069 h 1196049"/>
              <a:gd name="connsiteX3" fmla="*/ 765907 w 1079706"/>
              <a:gd name="connsiteY3" fmla="*/ 187864 h 1196049"/>
              <a:gd name="connsiteX4" fmla="*/ 476738 w 1079706"/>
              <a:gd name="connsiteY4" fmla="*/ 203495 h 1196049"/>
              <a:gd name="connsiteX5" fmla="*/ 429846 w 1079706"/>
              <a:gd name="connsiteY5" fmla="*/ 273834 h 1196049"/>
              <a:gd name="connsiteX6" fmla="*/ 523631 w 1079706"/>
              <a:gd name="connsiteY6" fmla="*/ 336357 h 1196049"/>
              <a:gd name="connsiteX7" fmla="*/ 547077 w 1079706"/>
              <a:gd name="connsiteY7" fmla="*/ 359803 h 1196049"/>
              <a:gd name="connsiteX8" fmla="*/ 672123 w 1079706"/>
              <a:gd name="connsiteY8" fmla="*/ 437957 h 1196049"/>
              <a:gd name="connsiteX9" fmla="*/ 687754 w 1079706"/>
              <a:gd name="connsiteY9" fmla="*/ 461403 h 1196049"/>
              <a:gd name="connsiteX10" fmla="*/ 711200 w 1079706"/>
              <a:gd name="connsiteY10" fmla="*/ 484849 h 1196049"/>
              <a:gd name="connsiteX11" fmla="*/ 719015 w 1079706"/>
              <a:gd name="connsiteY11" fmla="*/ 523926 h 1196049"/>
              <a:gd name="connsiteX12" fmla="*/ 695569 w 1079706"/>
              <a:gd name="connsiteY12" fmla="*/ 609895 h 1196049"/>
              <a:gd name="connsiteX13" fmla="*/ 656492 w 1079706"/>
              <a:gd name="connsiteY13" fmla="*/ 617711 h 1196049"/>
              <a:gd name="connsiteX14" fmla="*/ 367323 w 1079706"/>
              <a:gd name="connsiteY14" fmla="*/ 609895 h 1196049"/>
              <a:gd name="connsiteX15" fmla="*/ 195384 w 1079706"/>
              <a:gd name="connsiteY15" fmla="*/ 617711 h 1196049"/>
              <a:gd name="connsiteX16" fmla="*/ 187569 w 1079706"/>
              <a:gd name="connsiteY16" fmla="*/ 648972 h 1196049"/>
              <a:gd name="connsiteX17" fmla="*/ 195384 w 1079706"/>
              <a:gd name="connsiteY17" fmla="*/ 727126 h 1196049"/>
              <a:gd name="connsiteX18" fmla="*/ 242277 w 1079706"/>
              <a:gd name="connsiteY18" fmla="*/ 797464 h 1196049"/>
              <a:gd name="connsiteX19" fmla="*/ 289169 w 1079706"/>
              <a:gd name="connsiteY19" fmla="*/ 867803 h 1196049"/>
              <a:gd name="connsiteX20" fmla="*/ 296984 w 1079706"/>
              <a:gd name="connsiteY20" fmla="*/ 891249 h 1196049"/>
              <a:gd name="connsiteX21" fmla="*/ 211015 w 1079706"/>
              <a:gd name="connsiteY21" fmla="*/ 961587 h 1196049"/>
              <a:gd name="connsiteX22" fmla="*/ 140677 w 1079706"/>
              <a:gd name="connsiteY22" fmla="*/ 985034 h 1196049"/>
              <a:gd name="connsiteX23" fmla="*/ 125046 w 1079706"/>
              <a:gd name="connsiteY23" fmla="*/ 1016295 h 1196049"/>
              <a:gd name="connsiteX24" fmla="*/ 101600 w 1079706"/>
              <a:gd name="connsiteY24" fmla="*/ 1117895 h 1196049"/>
              <a:gd name="connsiteX25" fmla="*/ 46892 w 1079706"/>
              <a:gd name="connsiteY25" fmla="*/ 1141341 h 1196049"/>
              <a:gd name="connsiteX26" fmla="*/ 0 w 1079706"/>
              <a:gd name="connsiteY26" fmla="*/ 1196049 h 1196049"/>
              <a:gd name="connsiteX0" fmla="*/ 766068 w 919496"/>
              <a:gd name="connsiteY0" fmla="*/ 1704 h 1195686"/>
              <a:gd name="connsiteX1" fmla="*/ 897158 w 919496"/>
              <a:gd name="connsiteY1" fmla="*/ 67934 h 1195686"/>
              <a:gd name="connsiteX2" fmla="*/ 916253 w 919496"/>
              <a:gd name="connsiteY2" fmla="*/ 193706 h 1195686"/>
              <a:gd name="connsiteX3" fmla="*/ 765907 w 919496"/>
              <a:gd name="connsiteY3" fmla="*/ 187501 h 1195686"/>
              <a:gd name="connsiteX4" fmla="*/ 476738 w 919496"/>
              <a:gd name="connsiteY4" fmla="*/ 203132 h 1195686"/>
              <a:gd name="connsiteX5" fmla="*/ 429846 w 919496"/>
              <a:gd name="connsiteY5" fmla="*/ 273471 h 1195686"/>
              <a:gd name="connsiteX6" fmla="*/ 523631 w 919496"/>
              <a:gd name="connsiteY6" fmla="*/ 335994 h 1195686"/>
              <a:gd name="connsiteX7" fmla="*/ 547077 w 919496"/>
              <a:gd name="connsiteY7" fmla="*/ 359440 h 1195686"/>
              <a:gd name="connsiteX8" fmla="*/ 672123 w 919496"/>
              <a:gd name="connsiteY8" fmla="*/ 437594 h 1195686"/>
              <a:gd name="connsiteX9" fmla="*/ 687754 w 919496"/>
              <a:gd name="connsiteY9" fmla="*/ 461040 h 1195686"/>
              <a:gd name="connsiteX10" fmla="*/ 711200 w 919496"/>
              <a:gd name="connsiteY10" fmla="*/ 484486 h 1195686"/>
              <a:gd name="connsiteX11" fmla="*/ 719015 w 919496"/>
              <a:gd name="connsiteY11" fmla="*/ 523563 h 1195686"/>
              <a:gd name="connsiteX12" fmla="*/ 695569 w 919496"/>
              <a:gd name="connsiteY12" fmla="*/ 609532 h 1195686"/>
              <a:gd name="connsiteX13" fmla="*/ 656492 w 919496"/>
              <a:gd name="connsiteY13" fmla="*/ 617348 h 1195686"/>
              <a:gd name="connsiteX14" fmla="*/ 367323 w 919496"/>
              <a:gd name="connsiteY14" fmla="*/ 609532 h 1195686"/>
              <a:gd name="connsiteX15" fmla="*/ 195384 w 919496"/>
              <a:gd name="connsiteY15" fmla="*/ 617348 h 1195686"/>
              <a:gd name="connsiteX16" fmla="*/ 187569 w 919496"/>
              <a:gd name="connsiteY16" fmla="*/ 648609 h 1195686"/>
              <a:gd name="connsiteX17" fmla="*/ 195384 w 919496"/>
              <a:gd name="connsiteY17" fmla="*/ 726763 h 1195686"/>
              <a:gd name="connsiteX18" fmla="*/ 242277 w 919496"/>
              <a:gd name="connsiteY18" fmla="*/ 797101 h 1195686"/>
              <a:gd name="connsiteX19" fmla="*/ 289169 w 919496"/>
              <a:gd name="connsiteY19" fmla="*/ 867440 h 1195686"/>
              <a:gd name="connsiteX20" fmla="*/ 296984 w 919496"/>
              <a:gd name="connsiteY20" fmla="*/ 890886 h 1195686"/>
              <a:gd name="connsiteX21" fmla="*/ 211015 w 919496"/>
              <a:gd name="connsiteY21" fmla="*/ 961224 h 1195686"/>
              <a:gd name="connsiteX22" fmla="*/ 140677 w 919496"/>
              <a:gd name="connsiteY22" fmla="*/ 984671 h 1195686"/>
              <a:gd name="connsiteX23" fmla="*/ 125046 w 919496"/>
              <a:gd name="connsiteY23" fmla="*/ 1015932 h 1195686"/>
              <a:gd name="connsiteX24" fmla="*/ 101600 w 919496"/>
              <a:gd name="connsiteY24" fmla="*/ 1117532 h 1195686"/>
              <a:gd name="connsiteX25" fmla="*/ 46892 w 919496"/>
              <a:gd name="connsiteY25" fmla="*/ 1140978 h 1195686"/>
              <a:gd name="connsiteX26" fmla="*/ 0 w 919496"/>
              <a:gd name="connsiteY26" fmla="*/ 1195686 h 1195686"/>
              <a:gd name="connsiteX0" fmla="*/ 766068 w 919496"/>
              <a:gd name="connsiteY0" fmla="*/ 1704 h 1195686"/>
              <a:gd name="connsiteX1" fmla="*/ 897158 w 919496"/>
              <a:gd name="connsiteY1" fmla="*/ 67934 h 1195686"/>
              <a:gd name="connsiteX2" fmla="*/ 916253 w 919496"/>
              <a:gd name="connsiteY2" fmla="*/ 193706 h 1195686"/>
              <a:gd name="connsiteX3" fmla="*/ 728200 w 919496"/>
              <a:gd name="connsiteY3" fmla="*/ 187501 h 1195686"/>
              <a:gd name="connsiteX4" fmla="*/ 476738 w 919496"/>
              <a:gd name="connsiteY4" fmla="*/ 203132 h 1195686"/>
              <a:gd name="connsiteX5" fmla="*/ 429846 w 919496"/>
              <a:gd name="connsiteY5" fmla="*/ 273471 h 1195686"/>
              <a:gd name="connsiteX6" fmla="*/ 523631 w 919496"/>
              <a:gd name="connsiteY6" fmla="*/ 335994 h 1195686"/>
              <a:gd name="connsiteX7" fmla="*/ 547077 w 919496"/>
              <a:gd name="connsiteY7" fmla="*/ 359440 h 1195686"/>
              <a:gd name="connsiteX8" fmla="*/ 672123 w 919496"/>
              <a:gd name="connsiteY8" fmla="*/ 437594 h 1195686"/>
              <a:gd name="connsiteX9" fmla="*/ 687754 w 919496"/>
              <a:gd name="connsiteY9" fmla="*/ 461040 h 1195686"/>
              <a:gd name="connsiteX10" fmla="*/ 711200 w 919496"/>
              <a:gd name="connsiteY10" fmla="*/ 484486 h 1195686"/>
              <a:gd name="connsiteX11" fmla="*/ 719015 w 919496"/>
              <a:gd name="connsiteY11" fmla="*/ 523563 h 1195686"/>
              <a:gd name="connsiteX12" fmla="*/ 695569 w 919496"/>
              <a:gd name="connsiteY12" fmla="*/ 609532 h 1195686"/>
              <a:gd name="connsiteX13" fmla="*/ 656492 w 919496"/>
              <a:gd name="connsiteY13" fmla="*/ 617348 h 1195686"/>
              <a:gd name="connsiteX14" fmla="*/ 367323 w 919496"/>
              <a:gd name="connsiteY14" fmla="*/ 609532 h 1195686"/>
              <a:gd name="connsiteX15" fmla="*/ 195384 w 919496"/>
              <a:gd name="connsiteY15" fmla="*/ 617348 h 1195686"/>
              <a:gd name="connsiteX16" fmla="*/ 187569 w 919496"/>
              <a:gd name="connsiteY16" fmla="*/ 648609 h 1195686"/>
              <a:gd name="connsiteX17" fmla="*/ 195384 w 919496"/>
              <a:gd name="connsiteY17" fmla="*/ 726763 h 1195686"/>
              <a:gd name="connsiteX18" fmla="*/ 242277 w 919496"/>
              <a:gd name="connsiteY18" fmla="*/ 797101 h 1195686"/>
              <a:gd name="connsiteX19" fmla="*/ 289169 w 919496"/>
              <a:gd name="connsiteY19" fmla="*/ 867440 h 1195686"/>
              <a:gd name="connsiteX20" fmla="*/ 296984 w 919496"/>
              <a:gd name="connsiteY20" fmla="*/ 890886 h 1195686"/>
              <a:gd name="connsiteX21" fmla="*/ 211015 w 919496"/>
              <a:gd name="connsiteY21" fmla="*/ 961224 h 1195686"/>
              <a:gd name="connsiteX22" fmla="*/ 140677 w 919496"/>
              <a:gd name="connsiteY22" fmla="*/ 984671 h 1195686"/>
              <a:gd name="connsiteX23" fmla="*/ 125046 w 919496"/>
              <a:gd name="connsiteY23" fmla="*/ 1015932 h 1195686"/>
              <a:gd name="connsiteX24" fmla="*/ 101600 w 919496"/>
              <a:gd name="connsiteY24" fmla="*/ 1117532 h 1195686"/>
              <a:gd name="connsiteX25" fmla="*/ 46892 w 919496"/>
              <a:gd name="connsiteY25" fmla="*/ 1140978 h 1195686"/>
              <a:gd name="connsiteX26" fmla="*/ 0 w 919496"/>
              <a:gd name="connsiteY26" fmla="*/ 1195686 h 1195686"/>
              <a:gd name="connsiteX0" fmla="*/ 766068 w 903090"/>
              <a:gd name="connsiteY0" fmla="*/ 1704 h 1195686"/>
              <a:gd name="connsiteX1" fmla="*/ 897158 w 903090"/>
              <a:gd name="connsiteY1" fmla="*/ 67934 h 1195686"/>
              <a:gd name="connsiteX2" fmla="*/ 869119 w 903090"/>
              <a:gd name="connsiteY2" fmla="*/ 193706 h 1195686"/>
              <a:gd name="connsiteX3" fmla="*/ 728200 w 903090"/>
              <a:gd name="connsiteY3" fmla="*/ 187501 h 1195686"/>
              <a:gd name="connsiteX4" fmla="*/ 476738 w 903090"/>
              <a:gd name="connsiteY4" fmla="*/ 203132 h 1195686"/>
              <a:gd name="connsiteX5" fmla="*/ 429846 w 903090"/>
              <a:gd name="connsiteY5" fmla="*/ 273471 h 1195686"/>
              <a:gd name="connsiteX6" fmla="*/ 523631 w 903090"/>
              <a:gd name="connsiteY6" fmla="*/ 335994 h 1195686"/>
              <a:gd name="connsiteX7" fmla="*/ 547077 w 903090"/>
              <a:gd name="connsiteY7" fmla="*/ 359440 h 1195686"/>
              <a:gd name="connsiteX8" fmla="*/ 672123 w 903090"/>
              <a:gd name="connsiteY8" fmla="*/ 437594 h 1195686"/>
              <a:gd name="connsiteX9" fmla="*/ 687754 w 903090"/>
              <a:gd name="connsiteY9" fmla="*/ 461040 h 1195686"/>
              <a:gd name="connsiteX10" fmla="*/ 711200 w 903090"/>
              <a:gd name="connsiteY10" fmla="*/ 484486 h 1195686"/>
              <a:gd name="connsiteX11" fmla="*/ 719015 w 903090"/>
              <a:gd name="connsiteY11" fmla="*/ 523563 h 1195686"/>
              <a:gd name="connsiteX12" fmla="*/ 695569 w 903090"/>
              <a:gd name="connsiteY12" fmla="*/ 609532 h 1195686"/>
              <a:gd name="connsiteX13" fmla="*/ 656492 w 903090"/>
              <a:gd name="connsiteY13" fmla="*/ 617348 h 1195686"/>
              <a:gd name="connsiteX14" fmla="*/ 367323 w 903090"/>
              <a:gd name="connsiteY14" fmla="*/ 609532 h 1195686"/>
              <a:gd name="connsiteX15" fmla="*/ 195384 w 903090"/>
              <a:gd name="connsiteY15" fmla="*/ 617348 h 1195686"/>
              <a:gd name="connsiteX16" fmla="*/ 187569 w 903090"/>
              <a:gd name="connsiteY16" fmla="*/ 648609 h 1195686"/>
              <a:gd name="connsiteX17" fmla="*/ 195384 w 903090"/>
              <a:gd name="connsiteY17" fmla="*/ 726763 h 1195686"/>
              <a:gd name="connsiteX18" fmla="*/ 242277 w 903090"/>
              <a:gd name="connsiteY18" fmla="*/ 797101 h 1195686"/>
              <a:gd name="connsiteX19" fmla="*/ 289169 w 903090"/>
              <a:gd name="connsiteY19" fmla="*/ 867440 h 1195686"/>
              <a:gd name="connsiteX20" fmla="*/ 296984 w 903090"/>
              <a:gd name="connsiteY20" fmla="*/ 890886 h 1195686"/>
              <a:gd name="connsiteX21" fmla="*/ 211015 w 903090"/>
              <a:gd name="connsiteY21" fmla="*/ 961224 h 1195686"/>
              <a:gd name="connsiteX22" fmla="*/ 140677 w 903090"/>
              <a:gd name="connsiteY22" fmla="*/ 984671 h 1195686"/>
              <a:gd name="connsiteX23" fmla="*/ 125046 w 903090"/>
              <a:gd name="connsiteY23" fmla="*/ 1015932 h 1195686"/>
              <a:gd name="connsiteX24" fmla="*/ 101600 w 903090"/>
              <a:gd name="connsiteY24" fmla="*/ 1117532 h 1195686"/>
              <a:gd name="connsiteX25" fmla="*/ 46892 w 903090"/>
              <a:gd name="connsiteY25" fmla="*/ 1140978 h 1195686"/>
              <a:gd name="connsiteX26" fmla="*/ 0 w 903090"/>
              <a:gd name="connsiteY26" fmla="*/ 1195686 h 1195686"/>
              <a:gd name="connsiteX0" fmla="*/ 766068 w 872362"/>
              <a:gd name="connsiteY0" fmla="*/ 2067 h 1196049"/>
              <a:gd name="connsiteX1" fmla="*/ 850023 w 872362"/>
              <a:gd name="connsiteY1" fmla="*/ 49443 h 1196049"/>
              <a:gd name="connsiteX2" fmla="*/ 869119 w 872362"/>
              <a:gd name="connsiteY2" fmla="*/ 194069 h 1196049"/>
              <a:gd name="connsiteX3" fmla="*/ 728200 w 872362"/>
              <a:gd name="connsiteY3" fmla="*/ 187864 h 1196049"/>
              <a:gd name="connsiteX4" fmla="*/ 476738 w 872362"/>
              <a:gd name="connsiteY4" fmla="*/ 203495 h 1196049"/>
              <a:gd name="connsiteX5" fmla="*/ 429846 w 872362"/>
              <a:gd name="connsiteY5" fmla="*/ 273834 h 1196049"/>
              <a:gd name="connsiteX6" fmla="*/ 523631 w 872362"/>
              <a:gd name="connsiteY6" fmla="*/ 336357 h 1196049"/>
              <a:gd name="connsiteX7" fmla="*/ 547077 w 872362"/>
              <a:gd name="connsiteY7" fmla="*/ 359803 h 1196049"/>
              <a:gd name="connsiteX8" fmla="*/ 672123 w 872362"/>
              <a:gd name="connsiteY8" fmla="*/ 437957 h 1196049"/>
              <a:gd name="connsiteX9" fmla="*/ 687754 w 872362"/>
              <a:gd name="connsiteY9" fmla="*/ 461403 h 1196049"/>
              <a:gd name="connsiteX10" fmla="*/ 711200 w 872362"/>
              <a:gd name="connsiteY10" fmla="*/ 484849 h 1196049"/>
              <a:gd name="connsiteX11" fmla="*/ 719015 w 872362"/>
              <a:gd name="connsiteY11" fmla="*/ 523926 h 1196049"/>
              <a:gd name="connsiteX12" fmla="*/ 695569 w 872362"/>
              <a:gd name="connsiteY12" fmla="*/ 609895 h 1196049"/>
              <a:gd name="connsiteX13" fmla="*/ 656492 w 872362"/>
              <a:gd name="connsiteY13" fmla="*/ 617711 h 1196049"/>
              <a:gd name="connsiteX14" fmla="*/ 367323 w 872362"/>
              <a:gd name="connsiteY14" fmla="*/ 609895 h 1196049"/>
              <a:gd name="connsiteX15" fmla="*/ 195384 w 872362"/>
              <a:gd name="connsiteY15" fmla="*/ 617711 h 1196049"/>
              <a:gd name="connsiteX16" fmla="*/ 187569 w 872362"/>
              <a:gd name="connsiteY16" fmla="*/ 648972 h 1196049"/>
              <a:gd name="connsiteX17" fmla="*/ 195384 w 872362"/>
              <a:gd name="connsiteY17" fmla="*/ 727126 h 1196049"/>
              <a:gd name="connsiteX18" fmla="*/ 242277 w 872362"/>
              <a:gd name="connsiteY18" fmla="*/ 797464 h 1196049"/>
              <a:gd name="connsiteX19" fmla="*/ 289169 w 872362"/>
              <a:gd name="connsiteY19" fmla="*/ 867803 h 1196049"/>
              <a:gd name="connsiteX20" fmla="*/ 296984 w 872362"/>
              <a:gd name="connsiteY20" fmla="*/ 891249 h 1196049"/>
              <a:gd name="connsiteX21" fmla="*/ 211015 w 872362"/>
              <a:gd name="connsiteY21" fmla="*/ 961587 h 1196049"/>
              <a:gd name="connsiteX22" fmla="*/ 140677 w 872362"/>
              <a:gd name="connsiteY22" fmla="*/ 985034 h 1196049"/>
              <a:gd name="connsiteX23" fmla="*/ 125046 w 872362"/>
              <a:gd name="connsiteY23" fmla="*/ 1016295 h 1196049"/>
              <a:gd name="connsiteX24" fmla="*/ 101600 w 872362"/>
              <a:gd name="connsiteY24" fmla="*/ 1117895 h 1196049"/>
              <a:gd name="connsiteX25" fmla="*/ 46892 w 872362"/>
              <a:gd name="connsiteY25" fmla="*/ 1141341 h 1196049"/>
              <a:gd name="connsiteX26" fmla="*/ 0 w 872362"/>
              <a:gd name="connsiteY26" fmla="*/ 1196049 h 1196049"/>
              <a:gd name="connsiteX0" fmla="*/ 992312 w 992312"/>
              <a:gd name="connsiteY0" fmla="*/ 447 h 1514940"/>
              <a:gd name="connsiteX1" fmla="*/ 850023 w 992312"/>
              <a:gd name="connsiteY1" fmla="*/ 368334 h 1514940"/>
              <a:gd name="connsiteX2" fmla="*/ 869119 w 992312"/>
              <a:gd name="connsiteY2" fmla="*/ 512960 h 1514940"/>
              <a:gd name="connsiteX3" fmla="*/ 728200 w 992312"/>
              <a:gd name="connsiteY3" fmla="*/ 506755 h 1514940"/>
              <a:gd name="connsiteX4" fmla="*/ 476738 w 992312"/>
              <a:gd name="connsiteY4" fmla="*/ 522386 h 1514940"/>
              <a:gd name="connsiteX5" fmla="*/ 429846 w 992312"/>
              <a:gd name="connsiteY5" fmla="*/ 592725 h 1514940"/>
              <a:gd name="connsiteX6" fmla="*/ 523631 w 992312"/>
              <a:gd name="connsiteY6" fmla="*/ 655248 h 1514940"/>
              <a:gd name="connsiteX7" fmla="*/ 547077 w 992312"/>
              <a:gd name="connsiteY7" fmla="*/ 678694 h 1514940"/>
              <a:gd name="connsiteX8" fmla="*/ 672123 w 992312"/>
              <a:gd name="connsiteY8" fmla="*/ 756848 h 1514940"/>
              <a:gd name="connsiteX9" fmla="*/ 687754 w 992312"/>
              <a:gd name="connsiteY9" fmla="*/ 780294 h 1514940"/>
              <a:gd name="connsiteX10" fmla="*/ 711200 w 992312"/>
              <a:gd name="connsiteY10" fmla="*/ 803740 h 1514940"/>
              <a:gd name="connsiteX11" fmla="*/ 719015 w 992312"/>
              <a:gd name="connsiteY11" fmla="*/ 842817 h 1514940"/>
              <a:gd name="connsiteX12" fmla="*/ 695569 w 992312"/>
              <a:gd name="connsiteY12" fmla="*/ 928786 h 1514940"/>
              <a:gd name="connsiteX13" fmla="*/ 656492 w 992312"/>
              <a:gd name="connsiteY13" fmla="*/ 936602 h 1514940"/>
              <a:gd name="connsiteX14" fmla="*/ 367323 w 992312"/>
              <a:gd name="connsiteY14" fmla="*/ 928786 h 1514940"/>
              <a:gd name="connsiteX15" fmla="*/ 195384 w 992312"/>
              <a:gd name="connsiteY15" fmla="*/ 936602 h 1514940"/>
              <a:gd name="connsiteX16" fmla="*/ 187569 w 992312"/>
              <a:gd name="connsiteY16" fmla="*/ 967863 h 1514940"/>
              <a:gd name="connsiteX17" fmla="*/ 195384 w 992312"/>
              <a:gd name="connsiteY17" fmla="*/ 1046017 h 1514940"/>
              <a:gd name="connsiteX18" fmla="*/ 242277 w 992312"/>
              <a:gd name="connsiteY18" fmla="*/ 1116355 h 1514940"/>
              <a:gd name="connsiteX19" fmla="*/ 289169 w 992312"/>
              <a:gd name="connsiteY19" fmla="*/ 1186694 h 1514940"/>
              <a:gd name="connsiteX20" fmla="*/ 296984 w 992312"/>
              <a:gd name="connsiteY20" fmla="*/ 1210140 h 1514940"/>
              <a:gd name="connsiteX21" fmla="*/ 211015 w 992312"/>
              <a:gd name="connsiteY21" fmla="*/ 1280478 h 1514940"/>
              <a:gd name="connsiteX22" fmla="*/ 140677 w 992312"/>
              <a:gd name="connsiteY22" fmla="*/ 1303925 h 1514940"/>
              <a:gd name="connsiteX23" fmla="*/ 125046 w 992312"/>
              <a:gd name="connsiteY23" fmla="*/ 1335186 h 1514940"/>
              <a:gd name="connsiteX24" fmla="*/ 101600 w 992312"/>
              <a:gd name="connsiteY24" fmla="*/ 1436786 h 1514940"/>
              <a:gd name="connsiteX25" fmla="*/ 46892 w 992312"/>
              <a:gd name="connsiteY25" fmla="*/ 1460232 h 1514940"/>
              <a:gd name="connsiteX26" fmla="*/ 0 w 992312"/>
              <a:gd name="connsiteY26" fmla="*/ 1514940 h 1514940"/>
              <a:gd name="connsiteX0" fmla="*/ 992312 w 992312"/>
              <a:gd name="connsiteY0" fmla="*/ 428 h 1514921"/>
              <a:gd name="connsiteX1" fmla="*/ 925438 w 992312"/>
              <a:gd name="connsiteY1" fmla="*/ 387169 h 1514921"/>
              <a:gd name="connsiteX2" fmla="*/ 869119 w 992312"/>
              <a:gd name="connsiteY2" fmla="*/ 512941 h 1514921"/>
              <a:gd name="connsiteX3" fmla="*/ 728200 w 992312"/>
              <a:gd name="connsiteY3" fmla="*/ 506736 h 1514921"/>
              <a:gd name="connsiteX4" fmla="*/ 476738 w 992312"/>
              <a:gd name="connsiteY4" fmla="*/ 522367 h 1514921"/>
              <a:gd name="connsiteX5" fmla="*/ 429846 w 992312"/>
              <a:gd name="connsiteY5" fmla="*/ 592706 h 1514921"/>
              <a:gd name="connsiteX6" fmla="*/ 523631 w 992312"/>
              <a:gd name="connsiteY6" fmla="*/ 655229 h 1514921"/>
              <a:gd name="connsiteX7" fmla="*/ 547077 w 992312"/>
              <a:gd name="connsiteY7" fmla="*/ 678675 h 1514921"/>
              <a:gd name="connsiteX8" fmla="*/ 672123 w 992312"/>
              <a:gd name="connsiteY8" fmla="*/ 756829 h 1514921"/>
              <a:gd name="connsiteX9" fmla="*/ 687754 w 992312"/>
              <a:gd name="connsiteY9" fmla="*/ 780275 h 1514921"/>
              <a:gd name="connsiteX10" fmla="*/ 711200 w 992312"/>
              <a:gd name="connsiteY10" fmla="*/ 803721 h 1514921"/>
              <a:gd name="connsiteX11" fmla="*/ 719015 w 992312"/>
              <a:gd name="connsiteY11" fmla="*/ 842798 h 1514921"/>
              <a:gd name="connsiteX12" fmla="*/ 695569 w 992312"/>
              <a:gd name="connsiteY12" fmla="*/ 928767 h 1514921"/>
              <a:gd name="connsiteX13" fmla="*/ 656492 w 992312"/>
              <a:gd name="connsiteY13" fmla="*/ 936583 h 1514921"/>
              <a:gd name="connsiteX14" fmla="*/ 367323 w 992312"/>
              <a:gd name="connsiteY14" fmla="*/ 928767 h 1514921"/>
              <a:gd name="connsiteX15" fmla="*/ 195384 w 992312"/>
              <a:gd name="connsiteY15" fmla="*/ 936583 h 1514921"/>
              <a:gd name="connsiteX16" fmla="*/ 187569 w 992312"/>
              <a:gd name="connsiteY16" fmla="*/ 967844 h 1514921"/>
              <a:gd name="connsiteX17" fmla="*/ 195384 w 992312"/>
              <a:gd name="connsiteY17" fmla="*/ 1045998 h 1514921"/>
              <a:gd name="connsiteX18" fmla="*/ 242277 w 992312"/>
              <a:gd name="connsiteY18" fmla="*/ 1116336 h 1514921"/>
              <a:gd name="connsiteX19" fmla="*/ 289169 w 992312"/>
              <a:gd name="connsiteY19" fmla="*/ 1186675 h 1514921"/>
              <a:gd name="connsiteX20" fmla="*/ 296984 w 992312"/>
              <a:gd name="connsiteY20" fmla="*/ 1210121 h 1514921"/>
              <a:gd name="connsiteX21" fmla="*/ 211015 w 992312"/>
              <a:gd name="connsiteY21" fmla="*/ 1280459 h 1514921"/>
              <a:gd name="connsiteX22" fmla="*/ 140677 w 992312"/>
              <a:gd name="connsiteY22" fmla="*/ 1303906 h 1514921"/>
              <a:gd name="connsiteX23" fmla="*/ 125046 w 992312"/>
              <a:gd name="connsiteY23" fmla="*/ 1335167 h 1514921"/>
              <a:gd name="connsiteX24" fmla="*/ 101600 w 992312"/>
              <a:gd name="connsiteY24" fmla="*/ 1436767 h 1514921"/>
              <a:gd name="connsiteX25" fmla="*/ 46892 w 992312"/>
              <a:gd name="connsiteY25" fmla="*/ 1460213 h 1514921"/>
              <a:gd name="connsiteX26" fmla="*/ 0 w 992312"/>
              <a:gd name="connsiteY26" fmla="*/ 1514921 h 1514921"/>
              <a:gd name="connsiteX0" fmla="*/ 992312 w 992312"/>
              <a:gd name="connsiteY0" fmla="*/ 428 h 1514921"/>
              <a:gd name="connsiteX1" fmla="*/ 934865 w 992312"/>
              <a:gd name="connsiteY1" fmla="*/ 387169 h 1514921"/>
              <a:gd name="connsiteX2" fmla="*/ 869119 w 992312"/>
              <a:gd name="connsiteY2" fmla="*/ 512941 h 1514921"/>
              <a:gd name="connsiteX3" fmla="*/ 728200 w 992312"/>
              <a:gd name="connsiteY3" fmla="*/ 506736 h 1514921"/>
              <a:gd name="connsiteX4" fmla="*/ 476738 w 992312"/>
              <a:gd name="connsiteY4" fmla="*/ 522367 h 1514921"/>
              <a:gd name="connsiteX5" fmla="*/ 429846 w 992312"/>
              <a:gd name="connsiteY5" fmla="*/ 592706 h 1514921"/>
              <a:gd name="connsiteX6" fmla="*/ 523631 w 992312"/>
              <a:gd name="connsiteY6" fmla="*/ 655229 h 1514921"/>
              <a:gd name="connsiteX7" fmla="*/ 547077 w 992312"/>
              <a:gd name="connsiteY7" fmla="*/ 678675 h 1514921"/>
              <a:gd name="connsiteX8" fmla="*/ 672123 w 992312"/>
              <a:gd name="connsiteY8" fmla="*/ 756829 h 1514921"/>
              <a:gd name="connsiteX9" fmla="*/ 687754 w 992312"/>
              <a:gd name="connsiteY9" fmla="*/ 780275 h 1514921"/>
              <a:gd name="connsiteX10" fmla="*/ 711200 w 992312"/>
              <a:gd name="connsiteY10" fmla="*/ 803721 h 1514921"/>
              <a:gd name="connsiteX11" fmla="*/ 719015 w 992312"/>
              <a:gd name="connsiteY11" fmla="*/ 842798 h 1514921"/>
              <a:gd name="connsiteX12" fmla="*/ 695569 w 992312"/>
              <a:gd name="connsiteY12" fmla="*/ 928767 h 1514921"/>
              <a:gd name="connsiteX13" fmla="*/ 656492 w 992312"/>
              <a:gd name="connsiteY13" fmla="*/ 936583 h 1514921"/>
              <a:gd name="connsiteX14" fmla="*/ 367323 w 992312"/>
              <a:gd name="connsiteY14" fmla="*/ 928767 h 1514921"/>
              <a:gd name="connsiteX15" fmla="*/ 195384 w 992312"/>
              <a:gd name="connsiteY15" fmla="*/ 936583 h 1514921"/>
              <a:gd name="connsiteX16" fmla="*/ 187569 w 992312"/>
              <a:gd name="connsiteY16" fmla="*/ 967844 h 1514921"/>
              <a:gd name="connsiteX17" fmla="*/ 195384 w 992312"/>
              <a:gd name="connsiteY17" fmla="*/ 1045998 h 1514921"/>
              <a:gd name="connsiteX18" fmla="*/ 242277 w 992312"/>
              <a:gd name="connsiteY18" fmla="*/ 1116336 h 1514921"/>
              <a:gd name="connsiteX19" fmla="*/ 289169 w 992312"/>
              <a:gd name="connsiteY19" fmla="*/ 1186675 h 1514921"/>
              <a:gd name="connsiteX20" fmla="*/ 296984 w 992312"/>
              <a:gd name="connsiteY20" fmla="*/ 1210121 h 1514921"/>
              <a:gd name="connsiteX21" fmla="*/ 211015 w 992312"/>
              <a:gd name="connsiteY21" fmla="*/ 1280459 h 1514921"/>
              <a:gd name="connsiteX22" fmla="*/ 140677 w 992312"/>
              <a:gd name="connsiteY22" fmla="*/ 1303906 h 1514921"/>
              <a:gd name="connsiteX23" fmla="*/ 125046 w 992312"/>
              <a:gd name="connsiteY23" fmla="*/ 1335167 h 1514921"/>
              <a:gd name="connsiteX24" fmla="*/ 101600 w 992312"/>
              <a:gd name="connsiteY24" fmla="*/ 1436767 h 1514921"/>
              <a:gd name="connsiteX25" fmla="*/ 46892 w 992312"/>
              <a:gd name="connsiteY25" fmla="*/ 1460213 h 1514921"/>
              <a:gd name="connsiteX26" fmla="*/ 0 w 992312"/>
              <a:gd name="connsiteY26" fmla="*/ 1514921 h 1514921"/>
              <a:gd name="connsiteX0" fmla="*/ 992312 w 1022989"/>
              <a:gd name="connsiteY0" fmla="*/ 312 h 1514805"/>
              <a:gd name="connsiteX1" fmla="*/ 934865 w 1022989"/>
              <a:gd name="connsiteY1" fmla="*/ 387053 h 1514805"/>
              <a:gd name="connsiteX2" fmla="*/ 869119 w 1022989"/>
              <a:gd name="connsiteY2" fmla="*/ 512825 h 1514805"/>
              <a:gd name="connsiteX3" fmla="*/ 728200 w 1022989"/>
              <a:gd name="connsiteY3" fmla="*/ 506620 h 1514805"/>
              <a:gd name="connsiteX4" fmla="*/ 476738 w 1022989"/>
              <a:gd name="connsiteY4" fmla="*/ 522251 h 1514805"/>
              <a:gd name="connsiteX5" fmla="*/ 429846 w 1022989"/>
              <a:gd name="connsiteY5" fmla="*/ 592590 h 1514805"/>
              <a:gd name="connsiteX6" fmla="*/ 523631 w 1022989"/>
              <a:gd name="connsiteY6" fmla="*/ 655113 h 1514805"/>
              <a:gd name="connsiteX7" fmla="*/ 547077 w 1022989"/>
              <a:gd name="connsiteY7" fmla="*/ 678559 h 1514805"/>
              <a:gd name="connsiteX8" fmla="*/ 672123 w 1022989"/>
              <a:gd name="connsiteY8" fmla="*/ 756713 h 1514805"/>
              <a:gd name="connsiteX9" fmla="*/ 687754 w 1022989"/>
              <a:gd name="connsiteY9" fmla="*/ 780159 h 1514805"/>
              <a:gd name="connsiteX10" fmla="*/ 711200 w 1022989"/>
              <a:gd name="connsiteY10" fmla="*/ 803605 h 1514805"/>
              <a:gd name="connsiteX11" fmla="*/ 719015 w 1022989"/>
              <a:gd name="connsiteY11" fmla="*/ 842682 h 1514805"/>
              <a:gd name="connsiteX12" fmla="*/ 695569 w 1022989"/>
              <a:gd name="connsiteY12" fmla="*/ 928651 h 1514805"/>
              <a:gd name="connsiteX13" fmla="*/ 656492 w 1022989"/>
              <a:gd name="connsiteY13" fmla="*/ 936467 h 1514805"/>
              <a:gd name="connsiteX14" fmla="*/ 367323 w 1022989"/>
              <a:gd name="connsiteY14" fmla="*/ 928651 h 1514805"/>
              <a:gd name="connsiteX15" fmla="*/ 195384 w 1022989"/>
              <a:gd name="connsiteY15" fmla="*/ 936467 h 1514805"/>
              <a:gd name="connsiteX16" fmla="*/ 187569 w 1022989"/>
              <a:gd name="connsiteY16" fmla="*/ 967728 h 1514805"/>
              <a:gd name="connsiteX17" fmla="*/ 195384 w 1022989"/>
              <a:gd name="connsiteY17" fmla="*/ 1045882 h 1514805"/>
              <a:gd name="connsiteX18" fmla="*/ 242277 w 1022989"/>
              <a:gd name="connsiteY18" fmla="*/ 1116220 h 1514805"/>
              <a:gd name="connsiteX19" fmla="*/ 289169 w 1022989"/>
              <a:gd name="connsiteY19" fmla="*/ 1186559 h 1514805"/>
              <a:gd name="connsiteX20" fmla="*/ 296984 w 1022989"/>
              <a:gd name="connsiteY20" fmla="*/ 1210005 h 1514805"/>
              <a:gd name="connsiteX21" fmla="*/ 211015 w 1022989"/>
              <a:gd name="connsiteY21" fmla="*/ 1280343 h 1514805"/>
              <a:gd name="connsiteX22" fmla="*/ 140677 w 1022989"/>
              <a:gd name="connsiteY22" fmla="*/ 1303790 h 1514805"/>
              <a:gd name="connsiteX23" fmla="*/ 125046 w 1022989"/>
              <a:gd name="connsiteY23" fmla="*/ 1335051 h 1514805"/>
              <a:gd name="connsiteX24" fmla="*/ 101600 w 1022989"/>
              <a:gd name="connsiteY24" fmla="*/ 1436651 h 1514805"/>
              <a:gd name="connsiteX25" fmla="*/ 46892 w 1022989"/>
              <a:gd name="connsiteY25" fmla="*/ 1460097 h 1514805"/>
              <a:gd name="connsiteX26" fmla="*/ 0 w 1022989"/>
              <a:gd name="connsiteY26" fmla="*/ 1514805 h 1514805"/>
              <a:gd name="connsiteX0" fmla="*/ 992312 w 992312"/>
              <a:gd name="connsiteY0" fmla="*/ 757 h 1515250"/>
              <a:gd name="connsiteX1" fmla="*/ 934865 w 992312"/>
              <a:gd name="connsiteY1" fmla="*/ 387498 h 1515250"/>
              <a:gd name="connsiteX2" fmla="*/ 869119 w 992312"/>
              <a:gd name="connsiteY2" fmla="*/ 513270 h 1515250"/>
              <a:gd name="connsiteX3" fmla="*/ 728200 w 992312"/>
              <a:gd name="connsiteY3" fmla="*/ 507065 h 1515250"/>
              <a:gd name="connsiteX4" fmla="*/ 476738 w 992312"/>
              <a:gd name="connsiteY4" fmla="*/ 522696 h 1515250"/>
              <a:gd name="connsiteX5" fmla="*/ 429846 w 992312"/>
              <a:gd name="connsiteY5" fmla="*/ 593035 h 1515250"/>
              <a:gd name="connsiteX6" fmla="*/ 523631 w 992312"/>
              <a:gd name="connsiteY6" fmla="*/ 655558 h 1515250"/>
              <a:gd name="connsiteX7" fmla="*/ 547077 w 992312"/>
              <a:gd name="connsiteY7" fmla="*/ 679004 h 1515250"/>
              <a:gd name="connsiteX8" fmla="*/ 672123 w 992312"/>
              <a:gd name="connsiteY8" fmla="*/ 757158 h 1515250"/>
              <a:gd name="connsiteX9" fmla="*/ 687754 w 992312"/>
              <a:gd name="connsiteY9" fmla="*/ 780604 h 1515250"/>
              <a:gd name="connsiteX10" fmla="*/ 711200 w 992312"/>
              <a:gd name="connsiteY10" fmla="*/ 804050 h 1515250"/>
              <a:gd name="connsiteX11" fmla="*/ 719015 w 992312"/>
              <a:gd name="connsiteY11" fmla="*/ 843127 h 1515250"/>
              <a:gd name="connsiteX12" fmla="*/ 695569 w 992312"/>
              <a:gd name="connsiteY12" fmla="*/ 929096 h 1515250"/>
              <a:gd name="connsiteX13" fmla="*/ 656492 w 992312"/>
              <a:gd name="connsiteY13" fmla="*/ 936912 h 1515250"/>
              <a:gd name="connsiteX14" fmla="*/ 367323 w 992312"/>
              <a:gd name="connsiteY14" fmla="*/ 929096 h 1515250"/>
              <a:gd name="connsiteX15" fmla="*/ 195384 w 992312"/>
              <a:gd name="connsiteY15" fmla="*/ 936912 h 1515250"/>
              <a:gd name="connsiteX16" fmla="*/ 187569 w 992312"/>
              <a:gd name="connsiteY16" fmla="*/ 968173 h 1515250"/>
              <a:gd name="connsiteX17" fmla="*/ 195384 w 992312"/>
              <a:gd name="connsiteY17" fmla="*/ 1046327 h 1515250"/>
              <a:gd name="connsiteX18" fmla="*/ 242277 w 992312"/>
              <a:gd name="connsiteY18" fmla="*/ 1116665 h 1515250"/>
              <a:gd name="connsiteX19" fmla="*/ 289169 w 992312"/>
              <a:gd name="connsiteY19" fmla="*/ 1187004 h 1515250"/>
              <a:gd name="connsiteX20" fmla="*/ 296984 w 992312"/>
              <a:gd name="connsiteY20" fmla="*/ 1210450 h 1515250"/>
              <a:gd name="connsiteX21" fmla="*/ 211015 w 992312"/>
              <a:gd name="connsiteY21" fmla="*/ 1280788 h 1515250"/>
              <a:gd name="connsiteX22" fmla="*/ 140677 w 992312"/>
              <a:gd name="connsiteY22" fmla="*/ 1304235 h 1515250"/>
              <a:gd name="connsiteX23" fmla="*/ 125046 w 992312"/>
              <a:gd name="connsiteY23" fmla="*/ 1335496 h 1515250"/>
              <a:gd name="connsiteX24" fmla="*/ 101600 w 992312"/>
              <a:gd name="connsiteY24" fmla="*/ 1437096 h 1515250"/>
              <a:gd name="connsiteX25" fmla="*/ 46892 w 992312"/>
              <a:gd name="connsiteY25" fmla="*/ 1460542 h 1515250"/>
              <a:gd name="connsiteX26" fmla="*/ 0 w 992312"/>
              <a:gd name="connsiteY26" fmla="*/ 1515250 h 1515250"/>
              <a:gd name="connsiteX0" fmla="*/ 766068 w 934865"/>
              <a:gd name="connsiteY0" fmla="*/ 16656 h 1257772"/>
              <a:gd name="connsiteX1" fmla="*/ 934865 w 934865"/>
              <a:gd name="connsiteY1" fmla="*/ 130020 h 1257772"/>
              <a:gd name="connsiteX2" fmla="*/ 869119 w 934865"/>
              <a:gd name="connsiteY2" fmla="*/ 255792 h 1257772"/>
              <a:gd name="connsiteX3" fmla="*/ 728200 w 934865"/>
              <a:gd name="connsiteY3" fmla="*/ 249587 h 1257772"/>
              <a:gd name="connsiteX4" fmla="*/ 476738 w 934865"/>
              <a:gd name="connsiteY4" fmla="*/ 265218 h 1257772"/>
              <a:gd name="connsiteX5" fmla="*/ 429846 w 934865"/>
              <a:gd name="connsiteY5" fmla="*/ 335557 h 1257772"/>
              <a:gd name="connsiteX6" fmla="*/ 523631 w 934865"/>
              <a:gd name="connsiteY6" fmla="*/ 398080 h 1257772"/>
              <a:gd name="connsiteX7" fmla="*/ 547077 w 934865"/>
              <a:gd name="connsiteY7" fmla="*/ 421526 h 1257772"/>
              <a:gd name="connsiteX8" fmla="*/ 672123 w 934865"/>
              <a:gd name="connsiteY8" fmla="*/ 499680 h 1257772"/>
              <a:gd name="connsiteX9" fmla="*/ 687754 w 934865"/>
              <a:gd name="connsiteY9" fmla="*/ 523126 h 1257772"/>
              <a:gd name="connsiteX10" fmla="*/ 711200 w 934865"/>
              <a:gd name="connsiteY10" fmla="*/ 546572 h 1257772"/>
              <a:gd name="connsiteX11" fmla="*/ 719015 w 934865"/>
              <a:gd name="connsiteY11" fmla="*/ 585649 h 1257772"/>
              <a:gd name="connsiteX12" fmla="*/ 695569 w 934865"/>
              <a:gd name="connsiteY12" fmla="*/ 671618 h 1257772"/>
              <a:gd name="connsiteX13" fmla="*/ 656492 w 934865"/>
              <a:gd name="connsiteY13" fmla="*/ 679434 h 1257772"/>
              <a:gd name="connsiteX14" fmla="*/ 367323 w 934865"/>
              <a:gd name="connsiteY14" fmla="*/ 671618 h 1257772"/>
              <a:gd name="connsiteX15" fmla="*/ 195384 w 934865"/>
              <a:gd name="connsiteY15" fmla="*/ 679434 h 1257772"/>
              <a:gd name="connsiteX16" fmla="*/ 187569 w 934865"/>
              <a:gd name="connsiteY16" fmla="*/ 710695 h 1257772"/>
              <a:gd name="connsiteX17" fmla="*/ 195384 w 934865"/>
              <a:gd name="connsiteY17" fmla="*/ 788849 h 1257772"/>
              <a:gd name="connsiteX18" fmla="*/ 242277 w 934865"/>
              <a:gd name="connsiteY18" fmla="*/ 859187 h 1257772"/>
              <a:gd name="connsiteX19" fmla="*/ 289169 w 934865"/>
              <a:gd name="connsiteY19" fmla="*/ 929526 h 1257772"/>
              <a:gd name="connsiteX20" fmla="*/ 296984 w 934865"/>
              <a:gd name="connsiteY20" fmla="*/ 952972 h 1257772"/>
              <a:gd name="connsiteX21" fmla="*/ 211015 w 934865"/>
              <a:gd name="connsiteY21" fmla="*/ 1023310 h 1257772"/>
              <a:gd name="connsiteX22" fmla="*/ 140677 w 934865"/>
              <a:gd name="connsiteY22" fmla="*/ 1046757 h 1257772"/>
              <a:gd name="connsiteX23" fmla="*/ 125046 w 934865"/>
              <a:gd name="connsiteY23" fmla="*/ 1078018 h 1257772"/>
              <a:gd name="connsiteX24" fmla="*/ 101600 w 934865"/>
              <a:gd name="connsiteY24" fmla="*/ 1179618 h 1257772"/>
              <a:gd name="connsiteX25" fmla="*/ 46892 w 934865"/>
              <a:gd name="connsiteY25" fmla="*/ 1203064 h 1257772"/>
              <a:gd name="connsiteX26" fmla="*/ 0 w 934865"/>
              <a:gd name="connsiteY26" fmla="*/ 1257772 h 1257772"/>
              <a:gd name="connsiteX0" fmla="*/ 869763 w 934865"/>
              <a:gd name="connsiteY0" fmla="*/ 3064 h 1329021"/>
              <a:gd name="connsiteX1" fmla="*/ 934865 w 934865"/>
              <a:gd name="connsiteY1" fmla="*/ 201269 h 1329021"/>
              <a:gd name="connsiteX2" fmla="*/ 869119 w 934865"/>
              <a:gd name="connsiteY2" fmla="*/ 327041 h 1329021"/>
              <a:gd name="connsiteX3" fmla="*/ 728200 w 934865"/>
              <a:gd name="connsiteY3" fmla="*/ 320836 h 1329021"/>
              <a:gd name="connsiteX4" fmla="*/ 476738 w 934865"/>
              <a:gd name="connsiteY4" fmla="*/ 336467 h 1329021"/>
              <a:gd name="connsiteX5" fmla="*/ 429846 w 934865"/>
              <a:gd name="connsiteY5" fmla="*/ 406806 h 1329021"/>
              <a:gd name="connsiteX6" fmla="*/ 523631 w 934865"/>
              <a:gd name="connsiteY6" fmla="*/ 469329 h 1329021"/>
              <a:gd name="connsiteX7" fmla="*/ 547077 w 934865"/>
              <a:gd name="connsiteY7" fmla="*/ 492775 h 1329021"/>
              <a:gd name="connsiteX8" fmla="*/ 672123 w 934865"/>
              <a:gd name="connsiteY8" fmla="*/ 570929 h 1329021"/>
              <a:gd name="connsiteX9" fmla="*/ 687754 w 934865"/>
              <a:gd name="connsiteY9" fmla="*/ 594375 h 1329021"/>
              <a:gd name="connsiteX10" fmla="*/ 711200 w 934865"/>
              <a:gd name="connsiteY10" fmla="*/ 617821 h 1329021"/>
              <a:gd name="connsiteX11" fmla="*/ 719015 w 934865"/>
              <a:gd name="connsiteY11" fmla="*/ 656898 h 1329021"/>
              <a:gd name="connsiteX12" fmla="*/ 695569 w 934865"/>
              <a:gd name="connsiteY12" fmla="*/ 742867 h 1329021"/>
              <a:gd name="connsiteX13" fmla="*/ 656492 w 934865"/>
              <a:gd name="connsiteY13" fmla="*/ 750683 h 1329021"/>
              <a:gd name="connsiteX14" fmla="*/ 367323 w 934865"/>
              <a:gd name="connsiteY14" fmla="*/ 742867 h 1329021"/>
              <a:gd name="connsiteX15" fmla="*/ 195384 w 934865"/>
              <a:gd name="connsiteY15" fmla="*/ 750683 h 1329021"/>
              <a:gd name="connsiteX16" fmla="*/ 187569 w 934865"/>
              <a:gd name="connsiteY16" fmla="*/ 781944 h 1329021"/>
              <a:gd name="connsiteX17" fmla="*/ 195384 w 934865"/>
              <a:gd name="connsiteY17" fmla="*/ 860098 h 1329021"/>
              <a:gd name="connsiteX18" fmla="*/ 242277 w 934865"/>
              <a:gd name="connsiteY18" fmla="*/ 930436 h 1329021"/>
              <a:gd name="connsiteX19" fmla="*/ 289169 w 934865"/>
              <a:gd name="connsiteY19" fmla="*/ 1000775 h 1329021"/>
              <a:gd name="connsiteX20" fmla="*/ 296984 w 934865"/>
              <a:gd name="connsiteY20" fmla="*/ 1024221 h 1329021"/>
              <a:gd name="connsiteX21" fmla="*/ 211015 w 934865"/>
              <a:gd name="connsiteY21" fmla="*/ 1094559 h 1329021"/>
              <a:gd name="connsiteX22" fmla="*/ 140677 w 934865"/>
              <a:gd name="connsiteY22" fmla="*/ 1118006 h 1329021"/>
              <a:gd name="connsiteX23" fmla="*/ 125046 w 934865"/>
              <a:gd name="connsiteY23" fmla="*/ 1149267 h 1329021"/>
              <a:gd name="connsiteX24" fmla="*/ 101600 w 934865"/>
              <a:gd name="connsiteY24" fmla="*/ 1250867 h 1329021"/>
              <a:gd name="connsiteX25" fmla="*/ 46892 w 934865"/>
              <a:gd name="connsiteY25" fmla="*/ 1274313 h 1329021"/>
              <a:gd name="connsiteX26" fmla="*/ 0 w 934865"/>
              <a:gd name="connsiteY26" fmla="*/ 1329021 h 1329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934865" h="1329021">
                <a:moveTo>
                  <a:pt x="869763" y="3064"/>
                </a:moveTo>
                <a:cubicBezTo>
                  <a:pt x="825476" y="-12567"/>
                  <a:pt x="866030" y="28364"/>
                  <a:pt x="934865" y="201269"/>
                </a:cubicBezTo>
                <a:cubicBezTo>
                  <a:pt x="919303" y="195856"/>
                  <a:pt x="885371" y="329750"/>
                  <a:pt x="869119" y="327041"/>
                </a:cubicBezTo>
                <a:lnTo>
                  <a:pt x="728200" y="320836"/>
                </a:lnTo>
                <a:cubicBezTo>
                  <a:pt x="631810" y="326046"/>
                  <a:pt x="526464" y="322139"/>
                  <a:pt x="476738" y="336467"/>
                </a:cubicBezTo>
                <a:cubicBezTo>
                  <a:pt x="427012" y="350795"/>
                  <a:pt x="398142" y="368057"/>
                  <a:pt x="429846" y="406806"/>
                </a:cubicBezTo>
                <a:cubicBezTo>
                  <a:pt x="486366" y="475887"/>
                  <a:pt x="475921" y="435251"/>
                  <a:pt x="523631" y="469329"/>
                </a:cubicBezTo>
                <a:cubicBezTo>
                  <a:pt x="532625" y="475753"/>
                  <a:pt x="538164" y="486239"/>
                  <a:pt x="547077" y="492775"/>
                </a:cubicBezTo>
                <a:cubicBezTo>
                  <a:pt x="620990" y="546978"/>
                  <a:pt x="616424" y="543079"/>
                  <a:pt x="672123" y="570929"/>
                </a:cubicBezTo>
                <a:cubicBezTo>
                  <a:pt x="677333" y="578744"/>
                  <a:pt x="681741" y="587159"/>
                  <a:pt x="687754" y="594375"/>
                </a:cubicBezTo>
                <a:cubicBezTo>
                  <a:pt x="694830" y="602866"/>
                  <a:pt x="706257" y="607935"/>
                  <a:pt x="711200" y="617821"/>
                </a:cubicBezTo>
                <a:cubicBezTo>
                  <a:pt x="717141" y="629702"/>
                  <a:pt x="716410" y="643872"/>
                  <a:pt x="719015" y="656898"/>
                </a:cubicBezTo>
                <a:cubicBezTo>
                  <a:pt x="711200" y="685554"/>
                  <a:pt x="712045" y="718153"/>
                  <a:pt x="695569" y="742867"/>
                </a:cubicBezTo>
                <a:cubicBezTo>
                  <a:pt x="688201" y="753920"/>
                  <a:pt x="669776" y="750683"/>
                  <a:pt x="656492" y="750683"/>
                </a:cubicBezTo>
                <a:cubicBezTo>
                  <a:pt x="560067" y="750683"/>
                  <a:pt x="463713" y="745472"/>
                  <a:pt x="367323" y="742867"/>
                </a:cubicBezTo>
                <a:cubicBezTo>
                  <a:pt x="306707" y="736132"/>
                  <a:pt x="256712" y="724400"/>
                  <a:pt x="195384" y="750683"/>
                </a:cubicBezTo>
                <a:cubicBezTo>
                  <a:pt x="185511" y="754914"/>
                  <a:pt x="190174" y="771524"/>
                  <a:pt x="187569" y="781944"/>
                </a:cubicBezTo>
                <a:cubicBezTo>
                  <a:pt x="190174" y="807995"/>
                  <a:pt x="188638" y="834801"/>
                  <a:pt x="195384" y="860098"/>
                </a:cubicBezTo>
                <a:cubicBezTo>
                  <a:pt x="202410" y="886444"/>
                  <a:pt x="229544" y="907516"/>
                  <a:pt x="242277" y="930436"/>
                </a:cubicBezTo>
                <a:cubicBezTo>
                  <a:pt x="281847" y="1001663"/>
                  <a:pt x="228588" y="940194"/>
                  <a:pt x="289169" y="1000775"/>
                </a:cubicBezTo>
                <a:cubicBezTo>
                  <a:pt x="291774" y="1008590"/>
                  <a:pt x="299589" y="1016406"/>
                  <a:pt x="296984" y="1024221"/>
                </a:cubicBezTo>
                <a:cubicBezTo>
                  <a:pt x="280260" y="1074392"/>
                  <a:pt x="256014" y="1077684"/>
                  <a:pt x="211015" y="1094559"/>
                </a:cubicBezTo>
                <a:cubicBezTo>
                  <a:pt x="187874" y="1103237"/>
                  <a:pt x="140677" y="1118006"/>
                  <a:pt x="140677" y="1118006"/>
                </a:cubicBezTo>
                <a:cubicBezTo>
                  <a:pt x="135467" y="1128426"/>
                  <a:pt x="128333" y="1138090"/>
                  <a:pt x="125046" y="1149267"/>
                </a:cubicBezTo>
                <a:cubicBezTo>
                  <a:pt x="115239" y="1182611"/>
                  <a:pt x="120021" y="1221393"/>
                  <a:pt x="101600" y="1250867"/>
                </a:cubicBezTo>
                <a:cubicBezTo>
                  <a:pt x="91085" y="1267691"/>
                  <a:pt x="65128" y="1266498"/>
                  <a:pt x="46892" y="1274313"/>
                </a:cubicBezTo>
                <a:cubicBezTo>
                  <a:pt x="14235" y="1306970"/>
                  <a:pt x="30077" y="1288917"/>
                  <a:pt x="0" y="1329021"/>
                </a:cubicBezTo>
              </a:path>
            </a:pathLst>
          </a:custGeom>
          <a:noFill/>
          <a:ln w="69850">
            <a:solidFill>
              <a:schemeClr val="accent1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7" name="Přímá spojnice se šipkou 46">
            <a:extLst>
              <a:ext uri="{FF2B5EF4-FFF2-40B4-BE49-F238E27FC236}">
                <a16:creationId xmlns:a16="http://schemas.microsoft.com/office/drawing/2014/main" id="{2225B754-09BF-6135-80AD-724B76478649}"/>
              </a:ext>
            </a:extLst>
          </p:cNvPr>
          <p:cNvCxnSpPr>
            <a:cxnSpLocks/>
            <a:stCxn id="7" idx="4"/>
          </p:cNvCxnSpPr>
          <p:nvPr/>
        </p:nvCxnSpPr>
        <p:spPr>
          <a:xfrm>
            <a:off x="6187865" y="3830179"/>
            <a:ext cx="33420" cy="29846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Volný tvar: obrazec 18">
            <a:extLst>
              <a:ext uri="{FF2B5EF4-FFF2-40B4-BE49-F238E27FC236}">
                <a16:creationId xmlns:a16="http://schemas.microsoft.com/office/drawing/2014/main" id="{F9AD51D7-9430-33D4-C1DD-5543E6C3DE6B}"/>
              </a:ext>
            </a:extLst>
          </p:cNvPr>
          <p:cNvSpPr/>
          <p:nvPr/>
        </p:nvSpPr>
        <p:spPr>
          <a:xfrm flipH="1">
            <a:off x="7277492" y="4807494"/>
            <a:ext cx="4635647" cy="1151855"/>
          </a:xfrm>
          <a:custGeom>
            <a:avLst/>
            <a:gdLst>
              <a:gd name="connsiteX0" fmla="*/ 0 w 4647415"/>
              <a:gd name="connsiteY0" fmla="*/ 11792 h 1151855"/>
              <a:gd name="connsiteX1" fmla="*/ 94268 w 4647415"/>
              <a:gd name="connsiteY1" fmla="*/ 11792 h 1151855"/>
              <a:gd name="connsiteX2" fmla="*/ 122549 w 4647415"/>
              <a:gd name="connsiteY2" fmla="*/ 134340 h 1151855"/>
              <a:gd name="connsiteX3" fmla="*/ 160256 w 4647415"/>
              <a:gd name="connsiteY3" fmla="*/ 256889 h 1151855"/>
              <a:gd name="connsiteX4" fmla="*/ 226244 w 4647415"/>
              <a:gd name="connsiteY4" fmla="*/ 417144 h 1151855"/>
              <a:gd name="connsiteX5" fmla="*/ 292231 w 4647415"/>
              <a:gd name="connsiteY5" fmla="*/ 577400 h 1151855"/>
              <a:gd name="connsiteX6" fmla="*/ 452487 w 4647415"/>
              <a:gd name="connsiteY6" fmla="*/ 737656 h 1151855"/>
              <a:gd name="connsiteX7" fmla="*/ 527901 w 4647415"/>
              <a:gd name="connsiteY7" fmla="*/ 813070 h 1151855"/>
              <a:gd name="connsiteX8" fmla="*/ 603316 w 4647415"/>
              <a:gd name="connsiteY8" fmla="*/ 926192 h 1151855"/>
              <a:gd name="connsiteX9" fmla="*/ 707011 w 4647415"/>
              <a:gd name="connsiteY9" fmla="*/ 1077021 h 1151855"/>
              <a:gd name="connsiteX10" fmla="*/ 772998 w 4647415"/>
              <a:gd name="connsiteY10" fmla="*/ 1143008 h 1151855"/>
              <a:gd name="connsiteX11" fmla="*/ 904974 w 4647415"/>
              <a:gd name="connsiteY11" fmla="*/ 1143008 h 1151855"/>
              <a:gd name="connsiteX12" fmla="*/ 952108 w 4647415"/>
              <a:gd name="connsiteY12" fmla="*/ 1067594 h 1151855"/>
              <a:gd name="connsiteX13" fmla="*/ 1084083 w 4647415"/>
              <a:gd name="connsiteY13" fmla="*/ 963899 h 1151855"/>
              <a:gd name="connsiteX14" fmla="*/ 1140644 w 4647415"/>
              <a:gd name="connsiteY14" fmla="*/ 907338 h 1151855"/>
              <a:gd name="connsiteX15" fmla="*/ 1253765 w 4647415"/>
              <a:gd name="connsiteY15" fmla="*/ 803643 h 1151855"/>
              <a:gd name="connsiteX16" fmla="*/ 1300899 w 4647415"/>
              <a:gd name="connsiteY16" fmla="*/ 747082 h 1151855"/>
              <a:gd name="connsiteX17" fmla="*/ 1357460 w 4647415"/>
              <a:gd name="connsiteY17" fmla="*/ 709375 h 1151855"/>
              <a:gd name="connsiteX18" fmla="*/ 1470582 w 4647415"/>
              <a:gd name="connsiteY18" fmla="*/ 586827 h 1151855"/>
              <a:gd name="connsiteX19" fmla="*/ 1480009 w 4647415"/>
              <a:gd name="connsiteY19" fmla="*/ 539693 h 1151855"/>
              <a:gd name="connsiteX20" fmla="*/ 1480009 w 4647415"/>
              <a:gd name="connsiteY20" fmla="*/ 426571 h 1151855"/>
              <a:gd name="connsiteX21" fmla="*/ 1536569 w 4647415"/>
              <a:gd name="connsiteY21" fmla="*/ 351157 h 1151855"/>
              <a:gd name="connsiteX22" fmla="*/ 1574277 w 4647415"/>
              <a:gd name="connsiteY22" fmla="*/ 238035 h 1151855"/>
              <a:gd name="connsiteX23" fmla="*/ 1574277 w 4647415"/>
              <a:gd name="connsiteY23" fmla="*/ 181474 h 1151855"/>
              <a:gd name="connsiteX24" fmla="*/ 1574277 w 4647415"/>
              <a:gd name="connsiteY24" fmla="*/ 115487 h 1151855"/>
              <a:gd name="connsiteX25" fmla="*/ 1677972 w 4647415"/>
              <a:gd name="connsiteY25" fmla="*/ 40072 h 1151855"/>
              <a:gd name="connsiteX26" fmla="*/ 1857081 w 4647415"/>
              <a:gd name="connsiteY26" fmla="*/ 40072 h 1151855"/>
              <a:gd name="connsiteX27" fmla="*/ 2092751 w 4647415"/>
              <a:gd name="connsiteY27" fmla="*/ 40072 h 1151855"/>
              <a:gd name="connsiteX28" fmla="*/ 2366128 w 4647415"/>
              <a:gd name="connsiteY28" fmla="*/ 40072 h 1151855"/>
              <a:gd name="connsiteX29" fmla="*/ 2582945 w 4647415"/>
              <a:gd name="connsiteY29" fmla="*/ 40072 h 1151855"/>
              <a:gd name="connsiteX30" fmla="*/ 2733774 w 4647415"/>
              <a:gd name="connsiteY30" fmla="*/ 77779 h 1151855"/>
              <a:gd name="connsiteX31" fmla="*/ 2799761 w 4647415"/>
              <a:gd name="connsiteY31" fmla="*/ 77779 h 1151855"/>
              <a:gd name="connsiteX32" fmla="*/ 3007151 w 4647415"/>
              <a:gd name="connsiteY32" fmla="*/ 77779 h 1151855"/>
              <a:gd name="connsiteX33" fmla="*/ 3223967 w 4647415"/>
              <a:gd name="connsiteY33" fmla="*/ 77779 h 1151855"/>
              <a:gd name="connsiteX34" fmla="*/ 3403077 w 4647415"/>
              <a:gd name="connsiteY34" fmla="*/ 77779 h 1151855"/>
              <a:gd name="connsiteX35" fmla="*/ 3459638 w 4647415"/>
              <a:gd name="connsiteY35" fmla="*/ 115487 h 1151855"/>
              <a:gd name="connsiteX36" fmla="*/ 3506772 w 4647415"/>
              <a:gd name="connsiteY36" fmla="*/ 190901 h 1151855"/>
              <a:gd name="connsiteX37" fmla="*/ 3601040 w 4647415"/>
              <a:gd name="connsiteY37" fmla="*/ 209755 h 1151855"/>
              <a:gd name="connsiteX38" fmla="*/ 3742442 w 4647415"/>
              <a:gd name="connsiteY38" fmla="*/ 200328 h 1151855"/>
              <a:gd name="connsiteX39" fmla="*/ 3780149 w 4647415"/>
              <a:gd name="connsiteY39" fmla="*/ 153194 h 1151855"/>
              <a:gd name="connsiteX40" fmla="*/ 3789576 w 4647415"/>
              <a:gd name="connsiteY40" fmla="*/ 106060 h 1151855"/>
              <a:gd name="connsiteX41" fmla="*/ 3808429 w 4647415"/>
              <a:gd name="connsiteY41" fmla="*/ 68352 h 1151855"/>
              <a:gd name="connsiteX42" fmla="*/ 4044099 w 4647415"/>
              <a:gd name="connsiteY42" fmla="*/ 49499 h 1151855"/>
              <a:gd name="connsiteX43" fmla="*/ 4213782 w 4647415"/>
              <a:gd name="connsiteY43" fmla="*/ 49499 h 1151855"/>
              <a:gd name="connsiteX44" fmla="*/ 4421172 w 4647415"/>
              <a:gd name="connsiteY44" fmla="*/ 49499 h 1151855"/>
              <a:gd name="connsiteX45" fmla="*/ 4562574 w 4647415"/>
              <a:gd name="connsiteY45" fmla="*/ 30645 h 1151855"/>
              <a:gd name="connsiteX46" fmla="*/ 4647415 w 4647415"/>
              <a:gd name="connsiteY46" fmla="*/ 11792 h 1151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647415" h="1151855">
                <a:moveTo>
                  <a:pt x="0" y="11792"/>
                </a:moveTo>
                <a:cubicBezTo>
                  <a:pt x="36921" y="1579"/>
                  <a:pt x="73843" y="-8633"/>
                  <a:pt x="94268" y="11792"/>
                </a:cubicBezTo>
                <a:cubicBezTo>
                  <a:pt x="114693" y="32217"/>
                  <a:pt x="122549" y="134340"/>
                  <a:pt x="122549" y="134340"/>
                </a:cubicBezTo>
                <a:cubicBezTo>
                  <a:pt x="133547" y="175190"/>
                  <a:pt x="142974" y="209755"/>
                  <a:pt x="160256" y="256889"/>
                </a:cubicBezTo>
                <a:cubicBezTo>
                  <a:pt x="177538" y="304023"/>
                  <a:pt x="204248" y="363726"/>
                  <a:pt x="226244" y="417144"/>
                </a:cubicBezTo>
                <a:cubicBezTo>
                  <a:pt x="248240" y="470562"/>
                  <a:pt x="254524" y="523981"/>
                  <a:pt x="292231" y="577400"/>
                </a:cubicBezTo>
                <a:cubicBezTo>
                  <a:pt x="329938" y="630819"/>
                  <a:pt x="413209" y="698378"/>
                  <a:pt x="452487" y="737656"/>
                </a:cubicBezTo>
                <a:cubicBezTo>
                  <a:pt x="491765" y="776934"/>
                  <a:pt x="502763" y="781647"/>
                  <a:pt x="527901" y="813070"/>
                </a:cubicBezTo>
                <a:cubicBezTo>
                  <a:pt x="553039" y="844493"/>
                  <a:pt x="573464" y="882200"/>
                  <a:pt x="603316" y="926192"/>
                </a:cubicBezTo>
                <a:cubicBezTo>
                  <a:pt x="633168" y="970184"/>
                  <a:pt x="678731" y="1040885"/>
                  <a:pt x="707011" y="1077021"/>
                </a:cubicBezTo>
                <a:cubicBezTo>
                  <a:pt x="735291" y="1113157"/>
                  <a:pt x="740004" y="1132010"/>
                  <a:pt x="772998" y="1143008"/>
                </a:cubicBezTo>
                <a:cubicBezTo>
                  <a:pt x="805992" y="1154006"/>
                  <a:pt x="875122" y="1155577"/>
                  <a:pt x="904974" y="1143008"/>
                </a:cubicBezTo>
                <a:cubicBezTo>
                  <a:pt x="934826" y="1130439"/>
                  <a:pt x="922257" y="1097445"/>
                  <a:pt x="952108" y="1067594"/>
                </a:cubicBezTo>
                <a:cubicBezTo>
                  <a:pt x="981959" y="1037743"/>
                  <a:pt x="1052660" y="990608"/>
                  <a:pt x="1084083" y="963899"/>
                </a:cubicBezTo>
                <a:cubicBezTo>
                  <a:pt x="1115506" y="937190"/>
                  <a:pt x="1140644" y="907338"/>
                  <a:pt x="1140644" y="907338"/>
                </a:cubicBezTo>
                <a:cubicBezTo>
                  <a:pt x="1168924" y="880629"/>
                  <a:pt x="1227056" y="830352"/>
                  <a:pt x="1253765" y="803643"/>
                </a:cubicBezTo>
                <a:cubicBezTo>
                  <a:pt x="1280474" y="776934"/>
                  <a:pt x="1283617" y="762793"/>
                  <a:pt x="1300899" y="747082"/>
                </a:cubicBezTo>
                <a:cubicBezTo>
                  <a:pt x="1318181" y="731371"/>
                  <a:pt x="1329180" y="736084"/>
                  <a:pt x="1357460" y="709375"/>
                </a:cubicBezTo>
                <a:cubicBezTo>
                  <a:pt x="1385740" y="682666"/>
                  <a:pt x="1450157" y="615107"/>
                  <a:pt x="1470582" y="586827"/>
                </a:cubicBezTo>
                <a:cubicBezTo>
                  <a:pt x="1491007" y="558547"/>
                  <a:pt x="1478438" y="566402"/>
                  <a:pt x="1480009" y="539693"/>
                </a:cubicBezTo>
                <a:cubicBezTo>
                  <a:pt x="1481580" y="512984"/>
                  <a:pt x="1470582" y="457994"/>
                  <a:pt x="1480009" y="426571"/>
                </a:cubicBezTo>
                <a:cubicBezTo>
                  <a:pt x="1489436" y="395148"/>
                  <a:pt x="1520858" y="382580"/>
                  <a:pt x="1536569" y="351157"/>
                </a:cubicBezTo>
                <a:cubicBezTo>
                  <a:pt x="1552280" y="319734"/>
                  <a:pt x="1567992" y="266316"/>
                  <a:pt x="1574277" y="238035"/>
                </a:cubicBezTo>
                <a:cubicBezTo>
                  <a:pt x="1580562" y="209755"/>
                  <a:pt x="1574277" y="181474"/>
                  <a:pt x="1574277" y="181474"/>
                </a:cubicBezTo>
                <a:cubicBezTo>
                  <a:pt x="1574277" y="161049"/>
                  <a:pt x="1556995" y="139054"/>
                  <a:pt x="1574277" y="115487"/>
                </a:cubicBezTo>
                <a:cubicBezTo>
                  <a:pt x="1591559" y="91920"/>
                  <a:pt x="1630838" y="52641"/>
                  <a:pt x="1677972" y="40072"/>
                </a:cubicBezTo>
                <a:cubicBezTo>
                  <a:pt x="1725106" y="27503"/>
                  <a:pt x="1857081" y="40072"/>
                  <a:pt x="1857081" y="40072"/>
                </a:cubicBezTo>
                <a:lnTo>
                  <a:pt x="2092751" y="40072"/>
                </a:lnTo>
                <a:lnTo>
                  <a:pt x="2366128" y="40072"/>
                </a:lnTo>
                <a:cubicBezTo>
                  <a:pt x="2447827" y="40072"/>
                  <a:pt x="2521671" y="33788"/>
                  <a:pt x="2582945" y="40072"/>
                </a:cubicBezTo>
                <a:cubicBezTo>
                  <a:pt x="2644219" y="46356"/>
                  <a:pt x="2697638" y="71495"/>
                  <a:pt x="2733774" y="77779"/>
                </a:cubicBezTo>
                <a:cubicBezTo>
                  <a:pt x="2769910" y="84064"/>
                  <a:pt x="2799761" y="77779"/>
                  <a:pt x="2799761" y="77779"/>
                </a:cubicBezTo>
                <a:lnTo>
                  <a:pt x="3007151" y="77779"/>
                </a:lnTo>
                <a:lnTo>
                  <a:pt x="3223967" y="77779"/>
                </a:lnTo>
                <a:cubicBezTo>
                  <a:pt x="3289955" y="77779"/>
                  <a:pt x="3363799" y="71494"/>
                  <a:pt x="3403077" y="77779"/>
                </a:cubicBezTo>
                <a:cubicBezTo>
                  <a:pt x="3442356" y="84064"/>
                  <a:pt x="3442356" y="96633"/>
                  <a:pt x="3459638" y="115487"/>
                </a:cubicBezTo>
                <a:cubicBezTo>
                  <a:pt x="3476920" y="134341"/>
                  <a:pt x="3483205" y="175190"/>
                  <a:pt x="3506772" y="190901"/>
                </a:cubicBezTo>
                <a:cubicBezTo>
                  <a:pt x="3530339" y="206612"/>
                  <a:pt x="3561762" y="208184"/>
                  <a:pt x="3601040" y="209755"/>
                </a:cubicBezTo>
                <a:cubicBezTo>
                  <a:pt x="3640318" y="211326"/>
                  <a:pt x="3712591" y="209755"/>
                  <a:pt x="3742442" y="200328"/>
                </a:cubicBezTo>
                <a:cubicBezTo>
                  <a:pt x="3772294" y="190901"/>
                  <a:pt x="3772293" y="168905"/>
                  <a:pt x="3780149" y="153194"/>
                </a:cubicBezTo>
                <a:cubicBezTo>
                  <a:pt x="3788005" y="137483"/>
                  <a:pt x="3784863" y="120200"/>
                  <a:pt x="3789576" y="106060"/>
                </a:cubicBezTo>
                <a:cubicBezTo>
                  <a:pt x="3794289" y="91920"/>
                  <a:pt x="3766009" y="77779"/>
                  <a:pt x="3808429" y="68352"/>
                </a:cubicBezTo>
                <a:cubicBezTo>
                  <a:pt x="3850849" y="58925"/>
                  <a:pt x="3976540" y="52641"/>
                  <a:pt x="4044099" y="49499"/>
                </a:cubicBezTo>
                <a:cubicBezTo>
                  <a:pt x="4111658" y="46357"/>
                  <a:pt x="4213782" y="49499"/>
                  <a:pt x="4213782" y="49499"/>
                </a:cubicBezTo>
                <a:cubicBezTo>
                  <a:pt x="4276627" y="49499"/>
                  <a:pt x="4363040" y="52641"/>
                  <a:pt x="4421172" y="49499"/>
                </a:cubicBezTo>
                <a:cubicBezTo>
                  <a:pt x="4479304" y="46357"/>
                  <a:pt x="4524867" y="36929"/>
                  <a:pt x="4562574" y="30645"/>
                </a:cubicBezTo>
                <a:cubicBezTo>
                  <a:pt x="4600281" y="24361"/>
                  <a:pt x="4623848" y="18076"/>
                  <a:pt x="4647415" y="11792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9" name="Obrázek 68" descr="Obsah obrázku text, logo, Písmo, symbol&#10;&#10;Popis byl vytvořen automaticky">
            <a:extLst>
              <a:ext uri="{FF2B5EF4-FFF2-40B4-BE49-F238E27FC236}">
                <a16:creationId xmlns:a16="http://schemas.microsoft.com/office/drawing/2014/main" id="{A8B5AC30-3032-66CF-71BB-1EB2E13850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29" t="5089" r="45837" b="45485"/>
          <a:stretch/>
        </p:blipFill>
        <p:spPr>
          <a:xfrm>
            <a:off x="9207713" y="4170205"/>
            <a:ext cx="473131" cy="544101"/>
          </a:xfrm>
          <a:prstGeom prst="rect">
            <a:avLst/>
          </a:prstGeom>
        </p:spPr>
      </p:pic>
      <p:cxnSp>
        <p:nvCxnSpPr>
          <p:cNvPr id="75" name="Přímá spojnice se šipkou 74">
            <a:extLst>
              <a:ext uri="{FF2B5EF4-FFF2-40B4-BE49-F238E27FC236}">
                <a16:creationId xmlns:a16="http://schemas.microsoft.com/office/drawing/2014/main" id="{59234DAE-EE8B-454E-E5B5-B82A8350BA9C}"/>
              </a:ext>
            </a:extLst>
          </p:cNvPr>
          <p:cNvCxnSpPr>
            <a:cxnSpLocks/>
          </p:cNvCxnSpPr>
          <p:nvPr/>
        </p:nvCxnSpPr>
        <p:spPr>
          <a:xfrm>
            <a:off x="9502629" y="4865021"/>
            <a:ext cx="0" cy="293802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ovéPole 75">
            <a:extLst>
              <a:ext uri="{FF2B5EF4-FFF2-40B4-BE49-F238E27FC236}">
                <a16:creationId xmlns:a16="http://schemas.microsoft.com/office/drawing/2014/main" id="{10238B3F-E87A-7E27-4302-75883C54FA73}"/>
              </a:ext>
            </a:extLst>
          </p:cNvPr>
          <p:cNvSpPr txBox="1"/>
          <p:nvPr/>
        </p:nvSpPr>
        <p:spPr>
          <a:xfrm>
            <a:off x="9251969" y="5072596"/>
            <a:ext cx="553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2m</a:t>
            </a:r>
            <a:endParaRPr lang="cs-CZ" b="1" baseline="-25000" dirty="0">
              <a:solidFill>
                <a:srgbClr val="FF0000"/>
              </a:solidFill>
            </a:endParaRPr>
          </a:p>
        </p:txBody>
      </p:sp>
      <p:sp>
        <p:nvSpPr>
          <p:cNvPr id="80" name="TextovéPole 79">
            <a:extLst>
              <a:ext uri="{FF2B5EF4-FFF2-40B4-BE49-F238E27FC236}">
                <a16:creationId xmlns:a16="http://schemas.microsoft.com/office/drawing/2014/main" id="{22CB45BD-6D1D-B143-B45D-F633E3619901}"/>
              </a:ext>
            </a:extLst>
          </p:cNvPr>
          <p:cNvSpPr txBox="1"/>
          <p:nvPr/>
        </p:nvSpPr>
        <p:spPr>
          <a:xfrm>
            <a:off x="10209229" y="3952946"/>
            <a:ext cx="1750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JEZERO BÍLINA</a:t>
            </a:r>
            <a:endParaRPr lang="cs-CZ" b="1" baseline="-25000" dirty="0"/>
          </a:p>
        </p:txBody>
      </p:sp>
    </p:spTree>
    <p:extLst>
      <p:ext uri="{BB962C8B-B14F-4D97-AF65-F5344CB8AC3E}">
        <p14:creationId xmlns:p14="http://schemas.microsoft.com/office/powerpoint/2010/main" val="1625348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ázek 23">
            <a:extLst>
              <a:ext uri="{FF2B5EF4-FFF2-40B4-BE49-F238E27FC236}">
                <a16:creationId xmlns:a16="http://schemas.microsoft.com/office/drawing/2014/main" id="{BEF5879E-6B03-3081-9ABF-33EB9792B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40680"/>
            <a:ext cx="10554565" cy="5917319"/>
          </a:xfrm>
          <a:prstGeom prst="rect">
            <a:avLst/>
          </a:prstGeom>
          <a:solidFill>
            <a:srgbClr val="0070C0">
              <a:alpha val="85000"/>
            </a:srgbClr>
          </a:solidFill>
          <a:ln w="19050">
            <a:noFill/>
          </a:ln>
        </p:spPr>
      </p:pic>
      <p:sp>
        <p:nvSpPr>
          <p:cNvPr id="43" name="TextovéPole 42">
            <a:extLst>
              <a:ext uri="{FF2B5EF4-FFF2-40B4-BE49-F238E27FC236}">
                <a16:creationId xmlns:a16="http://schemas.microsoft.com/office/drawing/2014/main" id="{E588ED05-0F75-C4F8-59F1-98D89766198E}"/>
              </a:ext>
            </a:extLst>
          </p:cNvPr>
          <p:cNvSpPr txBox="1"/>
          <p:nvPr/>
        </p:nvSpPr>
        <p:spPr>
          <a:xfrm>
            <a:off x="6759711" y="3499432"/>
            <a:ext cx="5389179" cy="3322065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9AD925E6-591B-6AC7-0EF5-CE12435369AE}"/>
              </a:ext>
            </a:extLst>
          </p:cNvPr>
          <p:cNvSpPr/>
          <p:nvPr/>
        </p:nvSpPr>
        <p:spPr>
          <a:xfrm>
            <a:off x="2789054" y="4714306"/>
            <a:ext cx="756480" cy="861888"/>
          </a:xfrm>
          <a:prstGeom prst="ellipse">
            <a:avLst/>
          </a:prstGeom>
          <a:solidFill>
            <a:srgbClr val="00B0F0">
              <a:alpha val="11000"/>
            </a:srgb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E7CA9FBC-4ABE-A041-2105-A9A6C70A21D5}"/>
              </a:ext>
            </a:extLst>
          </p:cNvPr>
          <p:cNvSpPr txBox="1"/>
          <p:nvPr/>
        </p:nvSpPr>
        <p:spPr>
          <a:xfrm>
            <a:off x="3618528" y="5160465"/>
            <a:ext cx="15833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b="1" dirty="0"/>
              <a:t>LIBOUŠ</a:t>
            </a:r>
            <a:endParaRPr lang="cs-CZ" sz="3200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0B36472-F37C-AE25-E3F1-E53CACB48E3F}"/>
              </a:ext>
            </a:extLst>
          </p:cNvPr>
          <p:cNvSpPr txBox="1">
            <a:spLocks/>
          </p:cNvSpPr>
          <p:nvPr/>
        </p:nvSpPr>
        <p:spPr>
          <a:xfrm>
            <a:off x="1348033" y="0"/>
            <a:ext cx="8202368" cy="9332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800" b="1" dirty="0"/>
              <a:t>KLIMATICKÁ ZMĚNA – VÝRAZNÝ DETERMINANT ZPŮSOBU REKULTIVACE POVRCHOVÝCH LOMŮ</a:t>
            </a:r>
            <a:endParaRPr lang="en-US" sz="2800" b="1" dirty="0"/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9C8FC665-4954-9BC6-C6DC-3E0381B55723}"/>
              </a:ext>
            </a:extLst>
          </p:cNvPr>
          <p:cNvSpPr/>
          <p:nvPr/>
        </p:nvSpPr>
        <p:spPr>
          <a:xfrm>
            <a:off x="83238" y="1008893"/>
            <a:ext cx="318857" cy="299358"/>
          </a:xfrm>
          <a:prstGeom prst="ellipse">
            <a:avLst/>
          </a:prstGeom>
          <a:solidFill>
            <a:srgbClr val="0070C0">
              <a:alpha val="85000"/>
            </a:srgb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B5F874C4-DAED-C9D1-A98D-33EB0B26CB9E}"/>
              </a:ext>
            </a:extLst>
          </p:cNvPr>
          <p:cNvSpPr txBox="1"/>
          <p:nvPr/>
        </p:nvSpPr>
        <p:spPr>
          <a:xfrm>
            <a:off x="426726" y="989881"/>
            <a:ext cx="44436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PŘIROZENÝ VÝVOJ HLADINY V JEZERECH</a:t>
            </a:r>
            <a:endParaRPr lang="cs-CZ" sz="2000" dirty="0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F7AFEADC-46B0-551B-C2A1-EF695897C678}"/>
              </a:ext>
            </a:extLst>
          </p:cNvPr>
          <p:cNvSpPr/>
          <p:nvPr/>
        </p:nvSpPr>
        <p:spPr>
          <a:xfrm>
            <a:off x="83238" y="1406826"/>
            <a:ext cx="318857" cy="299358"/>
          </a:xfrm>
          <a:prstGeom prst="ellipse">
            <a:avLst/>
          </a:prstGeom>
          <a:solidFill>
            <a:srgbClr val="0070C0">
              <a:alpha val="85000"/>
            </a:srgbClr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6C085096-B4C6-4FD2-1484-7612D4137F64}"/>
              </a:ext>
            </a:extLst>
          </p:cNvPr>
          <p:cNvSpPr txBox="1"/>
          <p:nvPr/>
        </p:nvSpPr>
        <p:spPr>
          <a:xfrm>
            <a:off x="426726" y="1387814"/>
            <a:ext cx="38026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JEZERA SE ZÁSOBNÍM OBJEMEM</a:t>
            </a:r>
            <a:endParaRPr lang="cs-CZ" sz="2000" dirty="0"/>
          </a:p>
        </p:txBody>
      </p:sp>
      <p:sp>
        <p:nvSpPr>
          <p:cNvPr id="2" name="Volný tvar: obrazec 1">
            <a:extLst>
              <a:ext uri="{FF2B5EF4-FFF2-40B4-BE49-F238E27FC236}">
                <a16:creationId xmlns:a16="http://schemas.microsoft.com/office/drawing/2014/main" id="{96314700-5DC9-5F42-6A7A-115CCA4635E3}"/>
              </a:ext>
            </a:extLst>
          </p:cNvPr>
          <p:cNvSpPr/>
          <p:nvPr/>
        </p:nvSpPr>
        <p:spPr>
          <a:xfrm>
            <a:off x="7944336" y="5735813"/>
            <a:ext cx="405353" cy="122548"/>
          </a:xfrm>
          <a:custGeom>
            <a:avLst/>
            <a:gdLst>
              <a:gd name="connsiteX0" fmla="*/ 0 w 405353"/>
              <a:gd name="connsiteY0" fmla="*/ 0 h 122548"/>
              <a:gd name="connsiteX1" fmla="*/ 405353 w 405353"/>
              <a:gd name="connsiteY1" fmla="*/ 0 h 122548"/>
              <a:gd name="connsiteX2" fmla="*/ 320512 w 405353"/>
              <a:gd name="connsiteY2" fmla="*/ 65987 h 122548"/>
              <a:gd name="connsiteX3" fmla="*/ 292231 w 405353"/>
              <a:gd name="connsiteY3" fmla="*/ 122548 h 122548"/>
              <a:gd name="connsiteX4" fmla="*/ 75415 w 405353"/>
              <a:gd name="connsiteY4" fmla="*/ 122548 h 122548"/>
              <a:gd name="connsiteX5" fmla="*/ 37708 w 405353"/>
              <a:gd name="connsiteY5" fmla="*/ 65987 h 122548"/>
              <a:gd name="connsiteX6" fmla="*/ 0 w 405353"/>
              <a:gd name="connsiteY6" fmla="*/ 0 h 122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353" h="122548">
                <a:moveTo>
                  <a:pt x="0" y="0"/>
                </a:moveTo>
                <a:lnTo>
                  <a:pt x="405353" y="0"/>
                </a:lnTo>
                <a:lnTo>
                  <a:pt x="320512" y="65987"/>
                </a:lnTo>
                <a:lnTo>
                  <a:pt x="292231" y="122548"/>
                </a:lnTo>
                <a:lnTo>
                  <a:pt x="75415" y="122548"/>
                </a:lnTo>
                <a:lnTo>
                  <a:pt x="37708" y="65987"/>
                </a:lnTo>
                <a:lnTo>
                  <a:pt x="0" y="0"/>
                </a:lnTo>
                <a:close/>
              </a:path>
            </a:pathLst>
          </a:custGeom>
          <a:pattFill prst="ltDnDiag">
            <a:fgClr>
              <a:schemeClr val="tx1"/>
            </a:fgClr>
            <a:bgClr>
              <a:schemeClr val="bg1"/>
            </a:bgClr>
          </a:patt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Volný tvar: obrazec 3">
            <a:extLst>
              <a:ext uri="{FF2B5EF4-FFF2-40B4-BE49-F238E27FC236}">
                <a16:creationId xmlns:a16="http://schemas.microsoft.com/office/drawing/2014/main" id="{27D5D5AD-CCAB-EA2D-E385-31408D9A0FED}"/>
              </a:ext>
            </a:extLst>
          </p:cNvPr>
          <p:cNvSpPr/>
          <p:nvPr/>
        </p:nvSpPr>
        <p:spPr>
          <a:xfrm>
            <a:off x="10942060" y="5754667"/>
            <a:ext cx="650450" cy="395926"/>
          </a:xfrm>
          <a:custGeom>
            <a:avLst/>
            <a:gdLst>
              <a:gd name="connsiteX0" fmla="*/ 0 w 622169"/>
              <a:gd name="connsiteY0" fmla="*/ 37707 h 414779"/>
              <a:gd name="connsiteX1" fmla="*/ 113122 w 622169"/>
              <a:gd name="connsiteY1" fmla="*/ 245097 h 414779"/>
              <a:gd name="connsiteX2" fmla="*/ 131975 w 622169"/>
              <a:gd name="connsiteY2" fmla="*/ 339365 h 414779"/>
              <a:gd name="connsiteX3" fmla="*/ 226243 w 622169"/>
              <a:gd name="connsiteY3" fmla="*/ 386499 h 414779"/>
              <a:gd name="connsiteX4" fmla="*/ 414779 w 622169"/>
              <a:gd name="connsiteY4" fmla="*/ 414779 h 414779"/>
              <a:gd name="connsiteX5" fmla="*/ 509047 w 622169"/>
              <a:gd name="connsiteY5" fmla="*/ 405352 h 414779"/>
              <a:gd name="connsiteX6" fmla="*/ 509047 w 622169"/>
              <a:gd name="connsiteY6" fmla="*/ 405352 h 414779"/>
              <a:gd name="connsiteX7" fmla="*/ 584462 w 622169"/>
              <a:gd name="connsiteY7" fmla="*/ 348791 h 414779"/>
              <a:gd name="connsiteX8" fmla="*/ 622169 w 622169"/>
              <a:gd name="connsiteY8" fmla="*/ 263950 h 414779"/>
              <a:gd name="connsiteX9" fmla="*/ 612742 w 622169"/>
              <a:gd name="connsiteY9" fmla="*/ 103694 h 414779"/>
              <a:gd name="connsiteX10" fmla="*/ 622169 w 622169"/>
              <a:gd name="connsiteY10" fmla="*/ 0 h 414779"/>
              <a:gd name="connsiteX11" fmla="*/ 0 w 622169"/>
              <a:gd name="connsiteY11" fmla="*/ 37707 h 414779"/>
              <a:gd name="connsiteX0" fmla="*/ 0 w 631596"/>
              <a:gd name="connsiteY0" fmla="*/ 18853 h 414779"/>
              <a:gd name="connsiteX1" fmla="*/ 122549 w 631596"/>
              <a:gd name="connsiteY1" fmla="*/ 245097 h 414779"/>
              <a:gd name="connsiteX2" fmla="*/ 141402 w 631596"/>
              <a:gd name="connsiteY2" fmla="*/ 339365 h 414779"/>
              <a:gd name="connsiteX3" fmla="*/ 235670 w 631596"/>
              <a:gd name="connsiteY3" fmla="*/ 386499 h 414779"/>
              <a:gd name="connsiteX4" fmla="*/ 424206 w 631596"/>
              <a:gd name="connsiteY4" fmla="*/ 414779 h 414779"/>
              <a:gd name="connsiteX5" fmla="*/ 518474 w 631596"/>
              <a:gd name="connsiteY5" fmla="*/ 405352 h 414779"/>
              <a:gd name="connsiteX6" fmla="*/ 518474 w 631596"/>
              <a:gd name="connsiteY6" fmla="*/ 405352 h 414779"/>
              <a:gd name="connsiteX7" fmla="*/ 593889 w 631596"/>
              <a:gd name="connsiteY7" fmla="*/ 348791 h 414779"/>
              <a:gd name="connsiteX8" fmla="*/ 631596 w 631596"/>
              <a:gd name="connsiteY8" fmla="*/ 263950 h 414779"/>
              <a:gd name="connsiteX9" fmla="*/ 622169 w 631596"/>
              <a:gd name="connsiteY9" fmla="*/ 103694 h 414779"/>
              <a:gd name="connsiteX10" fmla="*/ 631596 w 631596"/>
              <a:gd name="connsiteY10" fmla="*/ 0 h 414779"/>
              <a:gd name="connsiteX11" fmla="*/ 0 w 631596"/>
              <a:gd name="connsiteY11" fmla="*/ 18853 h 414779"/>
              <a:gd name="connsiteX0" fmla="*/ 0 w 650450"/>
              <a:gd name="connsiteY0" fmla="*/ 0 h 395926"/>
              <a:gd name="connsiteX1" fmla="*/ 122549 w 650450"/>
              <a:gd name="connsiteY1" fmla="*/ 226244 h 395926"/>
              <a:gd name="connsiteX2" fmla="*/ 141402 w 650450"/>
              <a:gd name="connsiteY2" fmla="*/ 320512 h 395926"/>
              <a:gd name="connsiteX3" fmla="*/ 235670 w 650450"/>
              <a:gd name="connsiteY3" fmla="*/ 367646 h 395926"/>
              <a:gd name="connsiteX4" fmla="*/ 424206 w 650450"/>
              <a:gd name="connsiteY4" fmla="*/ 395926 h 395926"/>
              <a:gd name="connsiteX5" fmla="*/ 518474 w 650450"/>
              <a:gd name="connsiteY5" fmla="*/ 386499 h 395926"/>
              <a:gd name="connsiteX6" fmla="*/ 518474 w 650450"/>
              <a:gd name="connsiteY6" fmla="*/ 386499 h 395926"/>
              <a:gd name="connsiteX7" fmla="*/ 593889 w 650450"/>
              <a:gd name="connsiteY7" fmla="*/ 329938 h 395926"/>
              <a:gd name="connsiteX8" fmla="*/ 631596 w 650450"/>
              <a:gd name="connsiteY8" fmla="*/ 245097 h 395926"/>
              <a:gd name="connsiteX9" fmla="*/ 622169 w 650450"/>
              <a:gd name="connsiteY9" fmla="*/ 84841 h 395926"/>
              <a:gd name="connsiteX10" fmla="*/ 650450 w 650450"/>
              <a:gd name="connsiteY10" fmla="*/ 0 h 395926"/>
              <a:gd name="connsiteX11" fmla="*/ 0 w 650450"/>
              <a:gd name="connsiteY11" fmla="*/ 0 h 395926"/>
              <a:gd name="connsiteX0" fmla="*/ 0 w 650450"/>
              <a:gd name="connsiteY0" fmla="*/ 0 h 395926"/>
              <a:gd name="connsiteX1" fmla="*/ 122549 w 650450"/>
              <a:gd name="connsiteY1" fmla="*/ 226244 h 395926"/>
              <a:gd name="connsiteX2" fmla="*/ 141402 w 650450"/>
              <a:gd name="connsiteY2" fmla="*/ 320512 h 395926"/>
              <a:gd name="connsiteX3" fmla="*/ 235670 w 650450"/>
              <a:gd name="connsiteY3" fmla="*/ 367646 h 395926"/>
              <a:gd name="connsiteX4" fmla="*/ 424206 w 650450"/>
              <a:gd name="connsiteY4" fmla="*/ 395926 h 395926"/>
              <a:gd name="connsiteX5" fmla="*/ 518474 w 650450"/>
              <a:gd name="connsiteY5" fmla="*/ 386499 h 395926"/>
              <a:gd name="connsiteX6" fmla="*/ 518474 w 650450"/>
              <a:gd name="connsiteY6" fmla="*/ 386499 h 395926"/>
              <a:gd name="connsiteX7" fmla="*/ 584462 w 650450"/>
              <a:gd name="connsiteY7" fmla="*/ 329938 h 395926"/>
              <a:gd name="connsiteX8" fmla="*/ 631596 w 650450"/>
              <a:gd name="connsiteY8" fmla="*/ 245097 h 395926"/>
              <a:gd name="connsiteX9" fmla="*/ 622169 w 650450"/>
              <a:gd name="connsiteY9" fmla="*/ 84841 h 395926"/>
              <a:gd name="connsiteX10" fmla="*/ 650450 w 650450"/>
              <a:gd name="connsiteY10" fmla="*/ 0 h 395926"/>
              <a:gd name="connsiteX11" fmla="*/ 0 w 650450"/>
              <a:gd name="connsiteY11" fmla="*/ 0 h 395926"/>
              <a:gd name="connsiteX0" fmla="*/ 0 w 650450"/>
              <a:gd name="connsiteY0" fmla="*/ 0 h 395926"/>
              <a:gd name="connsiteX1" fmla="*/ 122549 w 650450"/>
              <a:gd name="connsiteY1" fmla="*/ 226244 h 395926"/>
              <a:gd name="connsiteX2" fmla="*/ 141402 w 650450"/>
              <a:gd name="connsiteY2" fmla="*/ 320512 h 395926"/>
              <a:gd name="connsiteX3" fmla="*/ 235670 w 650450"/>
              <a:gd name="connsiteY3" fmla="*/ 367646 h 395926"/>
              <a:gd name="connsiteX4" fmla="*/ 424206 w 650450"/>
              <a:gd name="connsiteY4" fmla="*/ 395926 h 395926"/>
              <a:gd name="connsiteX5" fmla="*/ 518474 w 650450"/>
              <a:gd name="connsiteY5" fmla="*/ 386499 h 395926"/>
              <a:gd name="connsiteX6" fmla="*/ 518474 w 650450"/>
              <a:gd name="connsiteY6" fmla="*/ 386499 h 395926"/>
              <a:gd name="connsiteX7" fmla="*/ 584462 w 650450"/>
              <a:gd name="connsiteY7" fmla="*/ 329938 h 395926"/>
              <a:gd name="connsiteX8" fmla="*/ 631596 w 650450"/>
              <a:gd name="connsiteY8" fmla="*/ 245097 h 395926"/>
              <a:gd name="connsiteX9" fmla="*/ 622169 w 650450"/>
              <a:gd name="connsiteY9" fmla="*/ 84841 h 395926"/>
              <a:gd name="connsiteX10" fmla="*/ 650450 w 650450"/>
              <a:gd name="connsiteY10" fmla="*/ 0 h 395926"/>
              <a:gd name="connsiteX11" fmla="*/ 0 w 650450"/>
              <a:gd name="connsiteY11" fmla="*/ 0 h 3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0450" h="395926">
                <a:moveTo>
                  <a:pt x="0" y="0"/>
                </a:moveTo>
                <a:lnTo>
                  <a:pt x="122549" y="226244"/>
                </a:lnTo>
                <a:lnTo>
                  <a:pt x="141402" y="320512"/>
                </a:lnTo>
                <a:lnTo>
                  <a:pt x="235670" y="367646"/>
                </a:lnTo>
                <a:lnTo>
                  <a:pt x="424206" y="395926"/>
                </a:lnTo>
                <a:lnTo>
                  <a:pt x="518474" y="386499"/>
                </a:lnTo>
                <a:lnTo>
                  <a:pt x="518474" y="386499"/>
                </a:lnTo>
                <a:lnTo>
                  <a:pt x="584462" y="329938"/>
                </a:lnTo>
                <a:lnTo>
                  <a:pt x="631596" y="245097"/>
                </a:lnTo>
                <a:lnTo>
                  <a:pt x="622169" y="84841"/>
                </a:lnTo>
                <a:lnTo>
                  <a:pt x="650450" y="0"/>
                </a:lnTo>
                <a:lnTo>
                  <a:pt x="0" y="0"/>
                </a:lnTo>
                <a:close/>
              </a:path>
            </a:pathLst>
          </a:custGeom>
          <a:pattFill prst="ltDnDiag">
            <a:fgClr>
              <a:schemeClr val="tx1"/>
            </a:fgClr>
            <a:bgClr>
              <a:schemeClr val="bg1"/>
            </a:bgClr>
          </a:patt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Volný tvar: obrazec 9">
            <a:extLst>
              <a:ext uri="{FF2B5EF4-FFF2-40B4-BE49-F238E27FC236}">
                <a16:creationId xmlns:a16="http://schemas.microsoft.com/office/drawing/2014/main" id="{8F1D2206-5D78-DF0D-271F-949549594304}"/>
              </a:ext>
            </a:extLst>
          </p:cNvPr>
          <p:cNvSpPr/>
          <p:nvPr/>
        </p:nvSpPr>
        <p:spPr>
          <a:xfrm>
            <a:off x="7312741" y="3643335"/>
            <a:ext cx="4647414" cy="2497830"/>
          </a:xfrm>
          <a:custGeom>
            <a:avLst/>
            <a:gdLst>
              <a:gd name="connsiteX0" fmla="*/ 0 w 4647414"/>
              <a:gd name="connsiteY0" fmla="*/ 1102663 h 2497830"/>
              <a:gd name="connsiteX1" fmla="*/ 84841 w 4647414"/>
              <a:gd name="connsiteY1" fmla="*/ 1112090 h 2497830"/>
              <a:gd name="connsiteX2" fmla="*/ 94268 w 4647414"/>
              <a:gd name="connsiteY2" fmla="*/ 1206358 h 2497830"/>
              <a:gd name="connsiteX3" fmla="*/ 103694 w 4647414"/>
              <a:gd name="connsiteY3" fmla="*/ 1253492 h 2497830"/>
              <a:gd name="connsiteX4" fmla="*/ 113121 w 4647414"/>
              <a:gd name="connsiteY4" fmla="*/ 1376041 h 2497830"/>
              <a:gd name="connsiteX5" fmla="*/ 141402 w 4647414"/>
              <a:gd name="connsiteY5" fmla="*/ 1404321 h 2497830"/>
              <a:gd name="connsiteX6" fmla="*/ 160255 w 4647414"/>
              <a:gd name="connsiteY6" fmla="*/ 1489162 h 2497830"/>
              <a:gd name="connsiteX7" fmla="*/ 216816 w 4647414"/>
              <a:gd name="connsiteY7" fmla="*/ 1555150 h 2497830"/>
              <a:gd name="connsiteX8" fmla="*/ 235670 w 4647414"/>
              <a:gd name="connsiteY8" fmla="*/ 1602284 h 2497830"/>
              <a:gd name="connsiteX9" fmla="*/ 263950 w 4647414"/>
              <a:gd name="connsiteY9" fmla="*/ 1649418 h 2497830"/>
              <a:gd name="connsiteX10" fmla="*/ 282804 w 4647414"/>
              <a:gd name="connsiteY10" fmla="*/ 1687125 h 2497830"/>
              <a:gd name="connsiteX11" fmla="*/ 320511 w 4647414"/>
              <a:gd name="connsiteY11" fmla="*/ 1715405 h 2497830"/>
              <a:gd name="connsiteX12" fmla="*/ 339365 w 4647414"/>
              <a:gd name="connsiteY12" fmla="*/ 1762539 h 2497830"/>
              <a:gd name="connsiteX13" fmla="*/ 367645 w 4647414"/>
              <a:gd name="connsiteY13" fmla="*/ 1771966 h 2497830"/>
              <a:gd name="connsiteX14" fmla="*/ 377072 w 4647414"/>
              <a:gd name="connsiteY14" fmla="*/ 1800247 h 2497830"/>
              <a:gd name="connsiteX15" fmla="*/ 499620 w 4647414"/>
              <a:gd name="connsiteY15" fmla="*/ 1875661 h 2497830"/>
              <a:gd name="connsiteX16" fmla="*/ 527901 w 4647414"/>
              <a:gd name="connsiteY16" fmla="*/ 1903942 h 2497830"/>
              <a:gd name="connsiteX17" fmla="*/ 556181 w 4647414"/>
              <a:gd name="connsiteY17" fmla="*/ 1969929 h 2497830"/>
              <a:gd name="connsiteX18" fmla="*/ 593888 w 4647414"/>
              <a:gd name="connsiteY18" fmla="*/ 2017063 h 2497830"/>
              <a:gd name="connsiteX19" fmla="*/ 612742 w 4647414"/>
              <a:gd name="connsiteY19" fmla="*/ 2054770 h 2497830"/>
              <a:gd name="connsiteX20" fmla="*/ 641022 w 4647414"/>
              <a:gd name="connsiteY20" fmla="*/ 2092478 h 2497830"/>
              <a:gd name="connsiteX21" fmla="*/ 659876 w 4647414"/>
              <a:gd name="connsiteY21" fmla="*/ 2130185 h 2497830"/>
              <a:gd name="connsiteX22" fmla="*/ 669303 w 4647414"/>
              <a:gd name="connsiteY22" fmla="*/ 2158465 h 2497830"/>
              <a:gd name="connsiteX23" fmla="*/ 697583 w 4647414"/>
              <a:gd name="connsiteY23" fmla="*/ 2186746 h 2497830"/>
              <a:gd name="connsiteX24" fmla="*/ 716437 w 4647414"/>
              <a:gd name="connsiteY24" fmla="*/ 2215026 h 2497830"/>
              <a:gd name="connsiteX25" fmla="*/ 923826 w 4647414"/>
              <a:gd name="connsiteY25" fmla="*/ 2205599 h 2497830"/>
              <a:gd name="connsiteX26" fmla="*/ 952107 w 4647414"/>
              <a:gd name="connsiteY26" fmla="*/ 2149038 h 2497830"/>
              <a:gd name="connsiteX27" fmla="*/ 989814 w 4647414"/>
              <a:gd name="connsiteY27" fmla="*/ 2130185 h 2497830"/>
              <a:gd name="connsiteX28" fmla="*/ 1027521 w 4647414"/>
              <a:gd name="connsiteY28" fmla="*/ 2092478 h 2497830"/>
              <a:gd name="connsiteX29" fmla="*/ 1065228 w 4647414"/>
              <a:gd name="connsiteY29" fmla="*/ 2083051 h 2497830"/>
              <a:gd name="connsiteX30" fmla="*/ 1102936 w 4647414"/>
              <a:gd name="connsiteY30" fmla="*/ 2045344 h 2497830"/>
              <a:gd name="connsiteX31" fmla="*/ 1121789 w 4647414"/>
              <a:gd name="connsiteY31" fmla="*/ 1988783 h 2497830"/>
              <a:gd name="connsiteX32" fmla="*/ 1216057 w 4647414"/>
              <a:gd name="connsiteY32" fmla="*/ 1885088 h 2497830"/>
              <a:gd name="connsiteX33" fmla="*/ 1291472 w 4647414"/>
              <a:gd name="connsiteY33" fmla="*/ 1837954 h 2497830"/>
              <a:gd name="connsiteX34" fmla="*/ 1348033 w 4647414"/>
              <a:gd name="connsiteY34" fmla="*/ 1809673 h 2497830"/>
              <a:gd name="connsiteX35" fmla="*/ 1385740 w 4647414"/>
              <a:gd name="connsiteY35" fmla="*/ 1771966 h 2497830"/>
              <a:gd name="connsiteX36" fmla="*/ 1404593 w 4647414"/>
              <a:gd name="connsiteY36" fmla="*/ 1734259 h 2497830"/>
              <a:gd name="connsiteX37" fmla="*/ 1442301 w 4647414"/>
              <a:gd name="connsiteY37" fmla="*/ 1668271 h 2497830"/>
              <a:gd name="connsiteX38" fmla="*/ 1451727 w 4647414"/>
              <a:gd name="connsiteY38" fmla="*/ 1630564 h 2497830"/>
              <a:gd name="connsiteX39" fmla="*/ 1461154 w 4647414"/>
              <a:gd name="connsiteY39" fmla="*/ 1602284 h 2497830"/>
              <a:gd name="connsiteX40" fmla="*/ 1470581 w 4647414"/>
              <a:gd name="connsiteY40" fmla="*/ 1545723 h 2497830"/>
              <a:gd name="connsiteX41" fmla="*/ 1498861 w 4647414"/>
              <a:gd name="connsiteY41" fmla="*/ 1517443 h 2497830"/>
              <a:gd name="connsiteX42" fmla="*/ 1508288 w 4647414"/>
              <a:gd name="connsiteY42" fmla="*/ 1489162 h 2497830"/>
              <a:gd name="connsiteX43" fmla="*/ 1527142 w 4647414"/>
              <a:gd name="connsiteY43" fmla="*/ 1460882 h 2497830"/>
              <a:gd name="connsiteX44" fmla="*/ 1545995 w 4647414"/>
              <a:gd name="connsiteY44" fmla="*/ 1347760 h 2497830"/>
              <a:gd name="connsiteX45" fmla="*/ 1555422 w 4647414"/>
              <a:gd name="connsiteY45" fmla="*/ 1310053 h 2497830"/>
              <a:gd name="connsiteX46" fmla="*/ 1564849 w 4647414"/>
              <a:gd name="connsiteY46" fmla="*/ 1262919 h 2497830"/>
              <a:gd name="connsiteX47" fmla="*/ 1574276 w 4647414"/>
              <a:gd name="connsiteY47" fmla="*/ 1017822 h 2497830"/>
              <a:gd name="connsiteX48" fmla="*/ 1611983 w 4647414"/>
              <a:gd name="connsiteY48" fmla="*/ 951834 h 2497830"/>
              <a:gd name="connsiteX49" fmla="*/ 1630837 w 4647414"/>
              <a:gd name="connsiteY49" fmla="*/ 914127 h 2497830"/>
              <a:gd name="connsiteX50" fmla="*/ 1640263 w 4647414"/>
              <a:gd name="connsiteY50" fmla="*/ 876420 h 2497830"/>
              <a:gd name="connsiteX51" fmla="*/ 1696824 w 4647414"/>
              <a:gd name="connsiteY51" fmla="*/ 819859 h 2497830"/>
              <a:gd name="connsiteX52" fmla="*/ 1706251 w 4647414"/>
              <a:gd name="connsiteY52" fmla="*/ 791579 h 2497830"/>
              <a:gd name="connsiteX53" fmla="*/ 1753385 w 4647414"/>
              <a:gd name="connsiteY53" fmla="*/ 725591 h 2497830"/>
              <a:gd name="connsiteX54" fmla="*/ 1772239 w 4647414"/>
              <a:gd name="connsiteY54" fmla="*/ 640750 h 2497830"/>
              <a:gd name="connsiteX55" fmla="*/ 1791092 w 4647414"/>
              <a:gd name="connsiteY55" fmla="*/ 603043 h 2497830"/>
              <a:gd name="connsiteX56" fmla="*/ 1809946 w 4647414"/>
              <a:gd name="connsiteY56" fmla="*/ 527628 h 2497830"/>
              <a:gd name="connsiteX57" fmla="*/ 1838226 w 4647414"/>
              <a:gd name="connsiteY57" fmla="*/ 433360 h 2497830"/>
              <a:gd name="connsiteX58" fmla="*/ 1847653 w 4647414"/>
              <a:gd name="connsiteY58" fmla="*/ 273104 h 2497830"/>
              <a:gd name="connsiteX59" fmla="*/ 1913641 w 4647414"/>
              <a:gd name="connsiteY59" fmla="*/ 84568 h 2497830"/>
              <a:gd name="connsiteX60" fmla="*/ 1932494 w 4647414"/>
              <a:gd name="connsiteY60" fmla="*/ 37434 h 2497830"/>
              <a:gd name="connsiteX61" fmla="*/ 1979628 w 4647414"/>
              <a:gd name="connsiteY61" fmla="*/ 28008 h 2497830"/>
              <a:gd name="connsiteX62" fmla="*/ 2139884 w 4647414"/>
              <a:gd name="connsiteY62" fmla="*/ 28008 h 2497830"/>
              <a:gd name="connsiteX63" fmla="*/ 2149311 w 4647414"/>
              <a:gd name="connsiteY63" fmla="*/ 75142 h 2497830"/>
              <a:gd name="connsiteX64" fmla="*/ 2196445 w 4647414"/>
              <a:gd name="connsiteY64" fmla="*/ 122276 h 2497830"/>
              <a:gd name="connsiteX65" fmla="*/ 2224725 w 4647414"/>
              <a:gd name="connsiteY65" fmla="*/ 178836 h 2497830"/>
              <a:gd name="connsiteX66" fmla="*/ 2281286 w 4647414"/>
              <a:gd name="connsiteY66" fmla="*/ 263678 h 2497830"/>
              <a:gd name="connsiteX67" fmla="*/ 2318993 w 4647414"/>
              <a:gd name="connsiteY67" fmla="*/ 329665 h 2497830"/>
              <a:gd name="connsiteX68" fmla="*/ 2337847 w 4647414"/>
              <a:gd name="connsiteY68" fmla="*/ 357946 h 2497830"/>
              <a:gd name="connsiteX69" fmla="*/ 2366127 w 4647414"/>
              <a:gd name="connsiteY69" fmla="*/ 386226 h 2497830"/>
              <a:gd name="connsiteX70" fmla="*/ 2384981 w 4647414"/>
              <a:gd name="connsiteY70" fmla="*/ 414506 h 2497830"/>
              <a:gd name="connsiteX71" fmla="*/ 2432115 w 4647414"/>
              <a:gd name="connsiteY71" fmla="*/ 471067 h 2497830"/>
              <a:gd name="connsiteX72" fmla="*/ 2479249 w 4647414"/>
              <a:gd name="connsiteY72" fmla="*/ 537055 h 2497830"/>
              <a:gd name="connsiteX73" fmla="*/ 2545237 w 4647414"/>
              <a:gd name="connsiteY73" fmla="*/ 603043 h 2497830"/>
              <a:gd name="connsiteX74" fmla="*/ 2564090 w 4647414"/>
              <a:gd name="connsiteY74" fmla="*/ 640750 h 2497830"/>
              <a:gd name="connsiteX75" fmla="*/ 2592371 w 4647414"/>
              <a:gd name="connsiteY75" fmla="*/ 678457 h 2497830"/>
              <a:gd name="connsiteX76" fmla="*/ 2611224 w 4647414"/>
              <a:gd name="connsiteY76" fmla="*/ 725591 h 2497830"/>
              <a:gd name="connsiteX77" fmla="*/ 2639505 w 4647414"/>
              <a:gd name="connsiteY77" fmla="*/ 772725 h 2497830"/>
              <a:gd name="connsiteX78" fmla="*/ 2658358 w 4647414"/>
              <a:gd name="connsiteY78" fmla="*/ 848139 h 2497830"/>
              <a:gd name="connsiteX79" fmla="*/ 2696066 w 4647414"/>
              <a:gd name="connsiteY79" fmla="*/ 951834 h 2497830"/>
              <a:gd name="connsiteX80" fmla="*/ 2714919 w 4647414"/>
              <a:gd name="connsiteY80" fmla="*/ 989542 h 2497830"/>
              <a:gd name="connsiteX81" fmla="*/ 2733773 w 4647414"/>
              <a:gd name="connsiteY81" fmla="*/ 1112090 h 2497830"/>
              <a:gd name="connsiteX82" fmla="*/ 2752626 w 4647414"/>
              <a:gd name="connsiteY82" fmla="*/ 1140370 h 2497830"/>
              <a:gd name="connsiteX83" fmla="*/ 2771480 w 4647414"/>
              <a:gd name="connsiteY83" fmla="*/ 1178078 h 2497830"/>
              <a:gd name="connsiteX84" fmla="*/ 2809187 w 4647414"/>
              <a:gd name="connsiteY84" fmla="*/ 1244065 h 2497830"/>
              <a:gd name="connsiteX85" fmla="*/ 2828041 w 4647414"/>
              <a:gd name="connsiteY85" fmla="*/ 1385467 h 2497830"/>
              <a:gd name="connsiteX86" fmla="*/ 2856321 w 4647414"/>
              <a:gd name="connsiteY86" fmla="*/ 1451455 h 2497830"/>
              <a:gd name="connsiteX87" fmla="*/ 2875175 w 4647414"/>
              <a:gd name="connsiteY87" fmla="*/ 1517443 h 2497830"/>
              <a:gd name="connsiteX88" fmla="*/ 2903455 w 4647414"/>
              <a:gd name="connsiteY88" fmla="*/ 1564577 h 2497830"/>
              <a:gd name="connsiteX89" fmla="*/ 2922309 w 4647414"/>
              <a:gd name="connsiteY89" fmla="*/ 1592857 h 2497830"/>
              <a:gd name="connsiteX90" fmla="*/ 2941162 w 4647414"/>
              <a:gd name="connsiteY90" fmla="*/ 1630564 h 2497830"/>
              <a:gd name="connsiteX91" fmla="*/ 2978870 w 4647414"/>
              <a:gd name="connsiteY91" fmla="*/ 1649418 h 2497830"/>
              <a:gd name="connsiteX92" fmla="*/ 3007150 w 4647414"/>
              <a:gd name="connsiteY92" fmla="*/ 1658845 h 2497830"/>
              <a:gd name="connsiteX93" fmla="*/ 3091991 w 4647414"/>
              <a:gd name="connsiteY93" fmla="*/ 1677698 h 2497830"/>
              <a:gd name="connsiteX94" fmla="*/ 3214540 w 4647414"/>
              <a:gd name="connsiteY94" fmla="*/ 1724832 h 2497830"/>
              <a:gd name="connsiteX95" fmla="*/ 3327661 w 4647414"/>
              <a:gd name="connsiteY95" fmla="*/ 1762539 h 2497830"/>
              <a:gd name="connsiteX96" fmla="*/ 3355942 w 4647414"/>
              <a:gd name="connsiteY96" fmla="*/ 1781393 h 2497830"/>
              <a:gd name="connsiteX97" fmla="*/ 3431356 w 4647414"/>
              <a:gd name="connsiteY97" fmla="*/ 1809673 h 2497830"/>
              <a:gd name="connsiteX98" fmla="*/ 3440783 w 4647414"/>
              <a:gd name="connsiteY98" fmla="*/ 1847381 h 2497830"/>
              <a:gd name="connsiteX99" fmla="*/ 3487917 w 4647414"/>
              <a:gd name="connsiteY99" fmla="*/ 1875661 h 2497830"/>
              <a:gd name="connsiteX100" fmla="*/ 3553905 w 4647414"/>
              <a:gd name="connsiteY100" fmla="*/ 1951076 h 2497830"/>
              <a:gd name="connsiteX101" fmla="*/ 3601039 w 4647414"/>
              <a:gd name="connsiteY101" fmla="*/ 2026490 h 2497830"/>
              <a:gd name="connsiteX102" fmla="*/ 3619892 w 4647414"/>
              <a:gd name="connsiteY102" fmla="*/ 2073624 h 2497830"/>
              <a:gd name="connsiteX103" fmla="*/ 3667026 w 4647414"/>
              <a:gd name="connsiteY103" fmla="*/ 2149038 h 2497830"/>
              <a:gd name="connsiteX104" fmla="*/ 3695307 w 4647414"/>
              <a:gd name="connsiteY104" fmla="*/ 2233880 h 2497830"/>
              <a:gd name="connsiteX105" fmla="*/ 3714160 w 4647414"/>
              <a:gd name="connsiteY105" fmla="*/ 2262160 h 2497830"/>
              <a:gd name="connsiteX106" fmla="*/ 3751868 w 4647414"/>
              <a:gd name="connsiteY106" fmla="*/ 2328148 h 2497830"/>
              <a:gd name="connsiteX107" fmla="*/ 3761294 w 4647414"/>
              <a:gd name="connsiteY107" fmla="*/ 2412989 h 2497830"/>
              <a:gd name="connsiteX108" fmla="*/ 3789575 w 4647414"/>
              <a:gd name="connsiteY108" fmla="*/ 2441269 h 2497830"/>
              <a:gd name="connsiteX109" fmla="*/ 3846136 w 4647414"/>
              <a:gd name="connsiteY109" fmla="*/ 2460123 h 2497830"/>
              <a:gd name="connsiteX110" fmla="*/ 3959257 w 4647414"/>
              <a:gd name="connsiteY110" fmla="*/ 2488403 h 2497830"/>
              <a:gd name="connsiteX111" fmla="*/ 4015818 w 4647414"/>
              <a:gd name="connsiteY111" fmla="*/ 2497830 h 2497830"/>
              <a:gd name="connsiteX112" fmla="*/ 4138367 w 4647414"/>
              <a:gd name="connsiteY112" fmla="*/ 2488403 h 2497830"/>
              <a:gd name="connsiteX113" fmla="*/ 4147793 w 4647414"/>
              <a:gd name="connsiteY113" fmla="*/ 2450696 h 2497830"/>
              <a:gd name="connsiteX114" fmla="*/ 4176074 w 4647414"/>
              <a:gd name="connsiteY114" fmla="*/ 2441269 h 2497830"/>
              <a:gd name="connsiteX115" fmla="*/ 4232635 w 4647414"/>
              <a:gd name="connsiteY115" fmla="*/ 2431843 h 2497830"/>
              <a:gd name="connsiteX116" fmla="*/ 4260915 w 4647414"/>
              <a:gd name="connsiteY116" fmla="*/ 2026490 h 2497830"/>
              <a:gd name="connsiteX117" fmla="*/ 4270342 w 4647414"/>
              <a:gd name="connsiteY117" fmla="*/ 1998210 h 2497830"/>
              <a:gd name="connsiteX118" fmla="*/ 4308049 w 4647414"/>
              <a:gd name="connsiteY118" fmla="*/ 1932222 h 2497830"/>
              <a:gd name="connsiteX119" fmla="*/ 4326903 w 4647414"/>
              <a:gd name="connsiteY119" fmla="*/ 1743686 h 2497830"/>
              <a:gd name="connsiteX120" fmla="*/ 4355183 w 4647414"/>
              <a:gd name="connsiteY120" fmla="*/ 1687125 h 2497830"/>
              <a:gd name="connsiteX121" fmla="*/ 4364610 w 4647414"/>
              <a:gd name="connsiteY121" fmla="*/ 1649418 h 2497830"/>
              <a:gd name="connsiteX122" fmla="*/ 4345756 w 4647414"/>
              <a:gd name="connsiteY122" fmla="*/ 1583430 h 2497830"/>
              <a:gd name="connsiteX123" fmla="*/ 4326903 w 4647414"/>
              <a:gd name="connsiteY123" fmla="*/ 1555150 h 2497830"/>
              <a:gd name="connsiteX124" fmla="*/ 4308049 w 4647414"/>
              <a:gd name="connsiteY124" fmla="*/ 1470309 h 2497830"/>
              <a:gd name="connsiteX125" fmla="*/ 4336329 w 4647414"/>
              <a:gd name="connsiteY125" fmla="*/ 1272346 h 2497830"/>
              <a:gd name="connsiteX126" fmla="*/ 4345756 w 4647414"/>
              <a:gd name="connsiteY126" fmla="*/ 1196931 h 2497830"/>
              <a:gd name="connsiteX127" fmla="*/ 4392890 w 4647414"/>
              <a:gd name="connsiteY127" fmla="*/ 1168651 h 2497830"/>
              <a:gd name="connsiteX128" fmla="*/ 4458878 w 4647414"/>
              <a:gd name="connsiteY128" fmla="*/ 1130944 h 2497830"/>
              <a:gd name="connsiteX129" fmla="*/ 4487158 w 4647414"/>
              <a:gd name="connsiteY129" fmla="*/ 1112090 h 2497830"/>
              <a:gd name="connsiteX130" fmla="*/ 4534292 w 4647414"/>
              <a:gd name="connsiteY130" fmla="*/ 1102663 h 2497830"/>
              <a:gd name="connsiteX131" fmla="*/ 4647414 w 4647414"/>
              <a:gd name="connsiteY131" fmla="*/ 1093236 h 249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4647414" h="2497830">
                <a:moveTo>
                  <a:pt x="0" y="1102663"/>
                </a:moveTo>
                <a:cubicBezTo>
                  <a:pt x="28280" y="1105805"/>
                  <a:pt x="65701" y="1091035"/>
                  <a:pt x="84841" y="1112090"/>
                </a:cubicBezTo>
                <a:cubicBezTo>
                  <a:pt x="106084" y="1135457"/>
                  <a:pt x="90094" y="1175056"/>
                  <a:pt x="94268" y="1206358"/>
                </a:cubicBezTo>
                <a:cubicBezTo>
                  <a:pt x="96386" y="1222240"/>
                  <a:pt x="100552" y="1237781"/>
                  <a:pt x="103694" y="1253492"/>
                </a:cubicBezTo>
                <a:cubicBezTo>
                  <a:pt x="106836" y="1294342"/>
                  <a:pt x="103184" y="1336294"/>
                  <a:pt x="113121" y="1376041"/>
                </a:cubicBezTo>
                <a:cubicBezTo>
                  <a:pt x="116354" y="1388974"/>
                  <a:pt x="135440" y="1392397"/>
                  <a:pt x="141402" y="1404321"/>
                </a:cubicBezTo>
                <a:cubicBezTo>
                  <a:pt x="144350" y="1410217"/>
                  <a:pt x="154235" y="1479529"/>
                  <a:pt x="160255" y="1489162"/>
                </a:cubicBezTo>
                <a:cubicBezTo>
                  <a:pt x="218242" y="1581941"/>
                  <a:pt x="180282" y="1482083"/>
                  <a:pt x="216816" y="1555150"/>
                </a:cubicBezTo>
                <a:cubicBezTo>
                  <a:pt x="224384" y="1570285"/>
                  <a:pt x="228102" y="1587149"/>
                  <a:pt x="235670" y="1602284"/>
                </a:cubicBezTo>
                <a:cubicBezTo>
                  <a:pt x="243864" y="1618672"/>
                  <a:pt x="255052" y="1633401"/>
                  <a:pt x="263950" y="1649418"/>
                </a:cubicBezTo>
                <a:cubicBezTo>
                  <a:pt x="270775" y="1661702"/>
                  <a:pt x="273659" y="1676455"/>
                  <a:pt x="282804" y="1687125"/>
                </a:cubicBezTo>
                <a:cubicBezTo>
                  <a:pt x="293029" y="1699054"/>
                  <a:pt x="307942" y="1705978"/>
                  <a:pt x="320511" y="1715405"/>
                </a:cubicBezTo>
                <a:cubicBezTo>
                  <a:pt x="326796" y="1731116"/>
                  <a:pt x="328532" y="1749539"/>
                  <a:pt x="339365" y="1762539"/>
                </a:cubicBezTo>
                <a:cubicBezTo>
                  <a:pt x="345726" y="1770173"/>
                  <a:pt x="360619" y="1764940"/>
                  <a:pt x="367645" y="1771966"/>
                </a:cubicBezTo>
                <a:cubicBezTo>
                  <a:pt x="374671" y="1778993"/>
                  <a:pt x="370046" y="1793221"/>
                  <a:pt x="377072" y="1800247"/>
                </a:cubicBezTo>
                <a:cubicBezTo>
                  <a:pt x="401280" y="1824455"/>
                  <a:pt x="473698" y="1857515"/>
                  <a:pt x="499620" y="1875661"/>
                </a:cubicBezTo>
                <a:cubicBezTo>
                  <a:pt x="510542" y="1883306"/>
                  <a:pt x="518474" y="1894515"/>
                  <a:pt x="527901" y="1903942"/>
                </a:cubicBezTo>
                <a:cubicBezTo>
                  <a:pt x="536281" y="1929083"/>
                  <a:pt x="540647" y="1946629"/>
                  <a:pt x="556181" y="1969929"/>
                </a:cubicBezTo>
                <a:cubicBezTo>
                  <a:pt x="567342" y="1986670"/>
                  <a:pt x="582727" y="2000322"/>
                  <a:pt x="593888" y="2017063"/>
                </a:cubicBezTo>
                <a:cubicBezTo>
                  <a:pt x="601683" y="2028755"/>
                  <a:pt x="605294" y="2042853"/>
                  <a:pt x="612742" y="2054770"/>
                </a:cubicBezTo>
                <a:cubicBezTo>
                  <a:pt x="621069" y="2068093"/>
                  <a:pt x="632695" y="2079155"/>
                  <a:pt x="641022" y="2092478"/>
                </a:cubicBezTo>
                <a:cubicBezTo>
                  <a:pt x="648470" y="2104395"/>
                  <a:pt x="654340" y="2117269"/>
                  <a:pt x="659876" y="2130185"/>
                </a:cubicBezTo>
                <a:cubicBezTo>
                  <a:pt x="663790" y="2139318"/>
                  <a:pt x="663791" y="2150197"/>
                  <a:pt x="669303" y="2158465"/>
                </a:cubicBezTo>
                <a:cubicBezTo>
                  <a:pt x="676698" y="2169558"/>
                  <a:pt x="689048" y="2176504"/>
                  <a:pt x="697583" y="2186746"/>
                </a:cubicBezTo>
                <a:cubicBezTo>
                  <a:pt x="704836" y="2195450"/>
                  <a:pt x="710152" y="2205599"/>
                  <a:pt x="716437" y="2215026"/>
                </a:cubicBezTo>
                <a:cubicBezTo>
                  <a:pt x="785567" y="2211884"/>
                  <a:pt x="857188" y="2224258"/>
                  <a:pt x="923826" y="2205599"/>
                </a:cubicBezTo>
                <a:cubicBezTo>
                  <a:pt x="944124" y="2199915"/>
                  <a:pt x="938226" y="2164902"/>
                  <a:pt x="952107" y="2149038"/>
                </a:cubicBezTo>
                <a:cubicBezTo>
                  <a:pt x="961361" y="2138462"/>
                  <a:pt x="977245" y="2136469"/>
                  <a:pt x="989814" y="2130185"/>
                </a:cubicBezTo>
                <a:cubicBezTo>
                  <a:pt x="1002383" y="2117616"/>
                  <a:pt x="1012448" y="2101899"/>
                  <a:pt x="1027521" y="2092478"/>
                </a:cubicBezTo>
                <a:cubicBezTo>
                  <a:pt x="1038508" y="2085611"/>
                  <a:pt x="1054241" y="2089918"/>
                  <a:pt x="1065228" y="2083051"/>
                </a:cubicBezTo>
                <a:cubicBezTo>
                  <a:pt x="1080302" y="2073630"/>
                  <a:pt x="1090367" y="2057913"/>
                  <a:pt x="1102936" y="2045344"/>
                </a:cubicBezTo>
                <a:cubicBezTo>
                  <a:pt x="1109220" y="2026490"/>
                  <a:pt x="1112273" y="2006230"/>
                  <a:pt x="1121789" y="1988783"/>
                </a:cubicBezTo>
                <a:cubicBezTo>
                  <a:pt x="1133330" y="1967624"/>
                  <a:pt x="1202016" y="1893863"/>
                  <a:pt x="1216057" y="1885088"/>
                </a:cubicBezTo>
                <a:cubicBezTo>
                  <a:pt x="1241195" y="1869377"/>
                  <a:pt x="1265447" y="1852149"/>
                  <a:pt x="1291472" y="1837954"/>
                </a:cubicBezTo>
                <a:cubicBezTo>
                  <a:pt x="1337472" y="1812863"/>
                  <a:pt x="1303536" y="1847813"/>
                  <a:pt x="1348033" y="1809673"/>
                </a:cubicBezTo>
                <a:cubicBezTo>
                  <a:pt x="1361529" y="1798105"/>
                  <a:pt x="1373171" y="1784535"/>
                  <a:pt x="1385740" y="1771966"/>
                </a:cubicBezTo>
                <a:cubicBezTo>
                  <a:pt x="1392024" y="1759397"/>
                  <a:pt x="1397621" y="1746460"/>
                  <a:pt x="1404593" y="1734259"/>
                </a:cubicBezTo>
                <a:cubicBezTo>
                  <a:pt x="1457896" y="1640979"/>
                  <a:pt x="1385320" y="1782234"/>
                  <a:pt x="1442301" y="1668271"/>
                </a:cubicBezTo>
                <a:cubicBezTo>
                  <a:pt x="1445443" y="1655702"/>
                  <a:pt x="1448168" y="1643021"/>
                  <a:pt x="1451727" y="1630564"/>
                </a:cubicBezTo>
                <a:cubicBezTo>
                  <a:pt x="1454457" y="1621010"/>
                  <a:pt x="1458998" y="1611984"/>
                  <a:pt x="1461154" y="1602284"/>
                </a:cubicBezTo>
                <a:cubicBezTo>
                  <a:pt x="1465300" y="1583625"/>
                  <a:pt x="1462818" y="1563189"/>
                  <a:pt x="1470581" y="1545723"/>
                </a:cubicBezTo>
                <a:cubicBezTo>
                  <a:pt x="1475995" y="1533541"/>
                  <a:pt x="1489434" y="1526870"/>
                  <a:pt x="1498861" y="1517443"/>
                </a:cubicBezTo>
                <a:cubicBezTo>
                  <a:pt x="1502003" y="1508016"/>
                  <a:pt x="1503844" y="1498050"/>
                  <a:pt x="1508288" y="1489162"/>
                </a:cubicBezTo>
                <a:cubicBezTo>
                  <a:pt x="1513355" y="1479029"/>
                  <a:pt x="1523164" y="1471490"/>
                  <a:pt x="1527142" y="1460882"/>
                </a:cubicBezTo>
                <a:cubicBezTo>
                  <a:pt x="1534040" y="1442487"/>
                  <a:pt x="1543853" y="1359541"/>
                  <a:pt x="1545995" y="1347760"/>
                </a:cubicBezTo>
                <a:cubicBezTo>
                  <a:pt x="1548313" y="1335013"/>
                  <a:pt x="1552611" y="1322700"/>
                  <a:pt x="1555422" y="1310053"/>
                </a:cubicBezTo>
                <a:cubicBezTo>
                  <a:pt x="1558898" y="1294412"/>
                  <a:pt x="1561707" y="1278630"/>
                  <a:pt x="1564849" y="1262919"/>
                </a:cubicBezTo>
                <a:cubicBezTo>
                  <a:pt x="1567991" y="1181220"/>
                  <a:pt x="1568651" y="1099388"/>
                  <a:pt x="1574276" y="1017822"/>
                </a:cubicBezTo>
                <a:cubicBezTo>
                  <a:pt x="1576286" y="988680"/>
                  <a:pt x="1597325" y="975287"/>
                  <a:pt x="1611983" y="951834"/>
                </a:cubicBezTo>
                <a:cubicBezTo>
                  <a:pt x="1619431" y="939917"/>
                  <a:pt x="1624552" y="926696"/>
                  <a:pt x="1630837" y="914127"/>
                </a:cubicBezTo>
                <a:cubicBezTo>
                  <a:pt x="1633979" y="901558"/>
                  <a:pt x="1632833" y="887034"/>
                  <a:pt x="1640263" y="876420"/>
                </a:cubicBezTo>
                <a:cubicBezTo>
                  <a:pt x="1655553" y="854577"/>
                  <a:pt x="1696824" y="819859"/>
                  <a:pt x="1696824" y="819859"/>
                </a:cubicBezTo>
                <a:cubicBezTo>
                  <a:pt x="1699966" y="810432"/>
                  <a:pt x="1701807" y="800467"/>
                  <a:pt x="1706251" y="791579"/>
                </a:cubicBezTo>
                <a:cubicBezTo>
                  <a:pt x="1713143" y="777795"/>
                  <a:pt x="1746980" y="734131"/>
                  <a:pt x="1753385" y="725591"/>
                </a:cubicBezTo>
                <a:cubicBezTo>
                  <a:pt x="1759035" y="691689"/>
                  <a:pt x="1759580" y="670288"/>
                  <a:pt x="1772239" y="640750"/>
                </a:cubicBezTo>
                <a:cubicBezTo>
                  <a:pt x="1777775" y="627834"/>
                  <a:pt x="1786648" y="616374"/>
                  <a:pt x="1791092" y="603043"/>
                </a:cubicBezTo>
                <a:cubicBezTo>
                  <a:pt x="1799286" y="578461"/>
                  <a:pt x="1801752" y="552210"/>
                  <a:pt x="1809946" y="527628"/>
                </a:cubicBezTo>
                <a:cubicBezTo>
                  <a:pt x="1832897" y="458776"/>
                  <a:pt x="1823980" y="490347"/>
                  <a:pt x="1838226" y="433360"/>
                </a:cubicBezTo>
                <a:cubicBezTo>
                  <a:pt x="1841368" y="379941"/>
                  <a:pt x="1841277" y="326234"/>
                  <a:pt x="1847653" y="273104"/>
                </a:cubicBezTo>
                <a:cubicBezTo>
                  <a:pt x="1855482" y="207861"/>
                  <a:pt x="1889541" y="143098"/>
                  <a:pt x="1913641" y="84568"/>
                </a:cubicBezTo>
                <a:cubicBezTo>
                  <a:pt x="1920084" y="68921"/>
                  <a:pt x="1915901" y="40752"/>
                  <a:pt x="1932494" y="37434"/>
                </a:cubicBezTo>
                <a:lnTo>
                  <a:pt x="1979628" y="28008"/>
                </a:lnTo>
                <a:cubicBezTo>
                  <a:pt x="2038244" y="-1300"/>
                  <a:pt x="2050675" y="-16597"/>
                  <a:pt x="2139884" y="28008"/>
                </a:cubicBezTo>
                <a:cubicBezTo>
                  <a:pt x="2154215" y="35174"/>
                  <a:pt x="2141067" y="61403"/>
                  <a:pt x="2149311" y="75142"/>
                </a:cubicBezTo>
                <a:cubicBezTo>
                  <a:pt x="2160743" y="94195"/>
                  <a:pt x="2180734" y="106565"/>
                  <a:pt x="2196445" y="122276"/>
                </a:cubicBezTo>
                <a:cubicBezTo>
                  <a:pt x="2210981" y="165882"/>
                  <a:pt x="2198620" y="137069"/>
                  <a:pt x="2224725" y="178836"/>
                </a:cubicBezTo>
                <a:cubicBezTo>
                  <a:pt x="2270179" y="251562"/>
                  <a:pt x="2234219" y="200919"/>
                  <a:pt x="2281286" y="263678"/>
                </a:cubicBezTo>
                <a:cubicBezTo>
                  <a:pt x="2296584" y="309570"/>
                  <a:pt x="2283324" y="279728"/>
                  <a:pt x="2318993" y="329665"/>
                </a:cubicBezTo>
                <a:cubicBezTo>
                  <a:pt x="2325578" y="338884"/>
                  <a:pt x="2330594" y="349242"/>
                  <a:pt x="2337847" y="357946"/>
                </a:cubicBezTo>
                <a:cubicBezTo>
                  <a:pt x="2346381" y="368187"/>
                  <a:pt x="2357592" y="375985"/>
                  <a:pt x="2366127" y="386226"/>
                </a:cubicBezTo>
                <a:cubicBezTo>
                  <a:pt x="2373380" y="394930"/>
                  <a:pt x="2377728" y="405802"/>
                  <a:pt x="2384981" y="414506"/>
                </a:cubicBezTo>
                <a:cubicBezTo>
                  <a:pt x="2445467" y="487089"/>
                  <a:pt x="2385304" y="400853"/>
                  <a:pt x="2432115" y="471067"/>
                </a:cubicBezTo>
                <a:cubicBezTo>
                  <a:pt x="2447393" y="532179"/>
                  <a:pt x="2428703" y="491104"/>
                  <a:pt x="2479249" y="537055"/>
                </a:cubicBezTo>
                <a:cubicBezTo>
                  <a:pt x="2502266" y="557980"/>
                  <a:pt x="2545237" y="603043"/>
                  <a:pt x="2545237" y="603043"/>
                </a:cubicBezTo>
                <a:cubicBezTo>
                  <a:pt x="2551521" y="615612"/>
                  <a:pt x="2556642" y="628834"/>
                  <a:pt x="2564090" y="640750"/>
                </a:cubicBezTo>
                <a:cubicBezTo>
                  <a:pt x="2572417" y="654073"/>
                  <a:pt x="2584741" y="664723"/>
                  <a:pt x="2592371" y="678457"/>
                </a:cubicBezTo>
                <a:cubicBezTo>
                  <a:pt x="2600589" y="693249"/>
                  <a:pt x="2603656" y="710456"/>
                  <a:pt x="2611224" y="725591"/>
                </a:cubicBezTo>
                <a:cubicBezTo>
                  <a:pt x="2619418" y="741979"/>
                  <a:pt x="2630078" y="757014"/>
                  <a:pt x="2639505" y="772725"/>
                </a:cubicBezTo>
                <a:cubicBezTo>
                  <a:pt x="2645789" y="797863"/>
                  <a:pt x="2650164" y="823557"/>
                  <a:pt x="2658358" y="848139"/>
                </a:cubicBezTo>
                <a:cubicBezTo>
                  <a:pt x="2672295" y="889949"/>
                  <a:pt x="2678574" y="912476"/>
                  <a:pt x="2696066" y="951834"/>
                </a:cubicBezTo>
                <a:cubicBezTo>
                  <a:pt x="2701773" y="964676"/>
                  <a:pt x="2708635" y="976973"/>
                  <a:pt x="2714919" y="989542"/>
                </a:cubicBezTo>
                <a:cubicBezTo>
                  <a:pt x="2715645" y="994627"/>
                  <a:pt x="2730503" y="1102280"/>
                  <a:pt x="2733773" y="1112090"/>
                </a:cubicBezTo>
                <a:cubicBezTo>
                  <a:pt x="2737356" y="1122838"/>
                  <a:pt x="2747005" y="1130533"/>
                  <a:pt x="2752626" y="1140370"/>
                </a:cubicBezTo>
                <a:cubicBezTo>
                  <a:pt x="2759598" y="1152571"/>
                  <a:pt x="2764751" y="1165741"/>
                  <a:pt x="2771480" y="1178078"/>
                </a:cubicBezTo>
                <a:cubicBezTo>
                  <a:pt x="2783611" y="1200318"/>
                  <a:pt x="2796618" y="1222069"/>
                  <a:pt x="2809187" y="1244065"/>
                </a:cubicBezTo>
                <a:cubicBezTo>
                  <a:pt x="2813726" y="1284911"/>
                  <a:pt x="2818638" y="1343153"/>
                  <a:pt x="2828041" y="1385467"/>
                </a:cubicBezTo>
                <a:cubicBezTo>
                  <a:pt x="2836553" y="1423772"/>
                  <a:pt x="2840602" y="1409537"/>
                  <a:pt x="2856321" y="1451455"/>
                </a:cubicBezTo>
                <a:cubicBezTo>
                  <a:pt x="2865382" y="1475617"/>
                  <a:pt x="2863780" y="1494654"/>
                  <a:pt x="2875175" y="1517443"/>
                </a:cubicBezTo>
                <a:cubicBezTo>
                  <a:pt x="2883369" y="1533831"/>
                  <a:pt x="2893744" y="1549040"/>
                  <a:pt x="2903455" y="1564577"/>
                </a:cubicBezTo>
                <a:cubicBezTo>
                  <a:pt x="2909460" y="1574184"/>
                  <a:pt x="2916688" y="1583020"/>
                  <a:pt x="2922309" y="1592857"/>
                </a:cubicBezTo>
                <a:cubicBezTo>
                  <a:pt x="2929281" y="1605058"/>
                  <a:pt x="2931225" y="1620627"/>
                  <a:pt x="2941162" y="1630564"/>
                </a:cubicBezTo>
                <a:cubicBezTo>
                  <a:pt x="2951099" y="1640501"/>
                  <a:pt x="2965953" y="1643882"/>
                  <a:pt x="2978870" y="1649418"/>
                </a:cubicBezTo>
                <a:cubicBezTo>
                  <a:pt x="2988003" y="1653332"/>
                  <a:pt x="2997596" y="1656115"/>
                  <a:pt x="3007150" y="1658845"/>
                </a:cubicBezTo>
                <a:cubicBezTo>
                  <a:pt x="3038202" y="1667717"/>
                  <a:pt x="3059607" y="1671221"/>
                  <a:pt x="3091991" y="1677698"/>
                </a:cubicBezTo>
                <a:cubicBezTo>
                  <a:pt x="3197958" y="1741280"/>
                  <a:pt x="3069569" y="1670467"/>
                  <a:pt x="3214540" y="1724832"/>
                </a:cubicBezTo>
                <a:cubicBezTo>
                  <a:pt x="3302085" y="1757662"/>
                  <a:pt x="3263908" y="1746602"/>
                  <a:pt x="3327661" y="1762539"/>
                </a:cubicBezTo>
                <a:cubicBezTo>
                  <a:pt x="3337088" y="1768824"/>
                  <a:pt x="3345628" y="1776705"/>
                  <a:pt x="3355942" y="1781393"/>
                </a:cubicBezTo>
                <a:cubicBezTo>
                  <a:pt x="3380383" y="1792503"/>
                  <a:pt x="3410164" y="1793190"/>
                  <a:pt x="3431356" y="1809673"/>
                </a:cubicBezTo>
                <a:cubicBezTo>
                  <a:pt x="3441583" y="1817627"/>
                  <a:pt x="3432351" y="1837544"/>
                  <a:pt x="3440783" y="1847381"/>
                </a:cubicBezTo>
                <a:cubicBezTo>
                  <a:pt x="3452707" y="1861292"/>
                  <a:pt x="3472206" y="1866234"/>
                  <a:pt x="3487917" y="1875661"/>
                </a:cubicBezTo>
                <a:cubicBezTo>
                  <a:pt x="3505590" y="1946352"/>
                  <a:pt x="3481754" y="1886941"/>
                  <a:pt x="3553905" y="1951076"/>
                </a:cubicBezTo>
                <a:cubicBezTo>
                  <a:pt x="3573313" y="1968328"/>
                  <a:pt x="3590635" y="2003082"/>
                  <a:pt x="3601039" y="2026490"/>
                </a:cubicBezTo>
                <a:cubicBezTo>
                  <a:pt x="3607911" y="2041953"/>
                  <a:pt x="3611870" y="2058725"/>
                  <a:pt x="3619892" y="2073624"/>
                </a:cubicBezTo>
                <a:cubicBezTo>
                  <a:pt x="3633946" y="2099725"/>
                  <a:pt x="3667026" y="2149038"/>
                  <a:pt x="3667026" y="2149038"/>
                </a:cubicBezTo>
                <a:cubicBezTo>
                  <a:pt x="3676028" y="2185044"/>
                  <a:pt x="3677557" y="2198380"/>
                  <a:pt x="3695307" y="2233880"/>
                </a:cubicBezTo>
                <a:cubicBezTo>
                  <a:pt x="3700374" y="2244013"/>
                  <a:pt x="3708539" y="2252323"/>
                  <a:pt x="3714160" y="2262160"/>
                </a:cubicBezTo>
                <a:cubicBezTo>
                  <a:pt x="3761998" y="2345876"/>
                  <a:pt x="3705936" y="2259250"/>
                  <a:pt x="3751868" y="2328148"/>
                </a:cubicBezTo>
                <a:cubicBezTo>
                  <a:pt x="3755010" y="2356428"/>
                  <a:pt x="3752296" y="2385995"/>
                  <a:pt x="3761294" y="2412989"/>
                </a:cubicBezTo>
                <a:cubicBezTo>
                  <a:pt x="3765510" y="2425636"/>
                  <a:pt x="3777921" y="2434795"/>
                  <a:pt x="3789575" y="2441269"/>
                </a:cubicBezTo>
                <a:cubicBezTo>
                  <a:pt x="3806948" y="2450920"/>
                  <a:pt x="3828361" y="2451235"/>
                  <a:pt x="3846136" y="2460123"/>
                </a:cubicBezTo>
                <a:cubicBezTo>
                  <a:pt x="3908981" y="2491546"/>
                  <a:pt x="3865430" y="2475000"/>
                  <a:pt x="3959257" y="2488403"/>
                </a:cubicBezTo>
                <a:cubicBezTo>
                  <a:pt x="3978179" y="2491106"/>
                  <a:pt x="3996964" y="2494688"/>
                  <a:pt x="4015818" y="2497830"/>
                </a:cubicBezTo>
                <a:cubicBezTo>
                  <a:pt x="4056668" y="2494688"/>
                  <a:pt x="4099784" y="2502183"/>
                  <a:pt x="4138367" y="2488403"/>
                </a:cubicBezTo>
                <a:cubicBezTo>
                  <a:pt x="4150568" y="2484045"/>
                  <a:pt x="4139700" y="2460813"/>
                  <a:pt x="4147793" y="2450696"/>
                </a:cubicBezTo>
                <a:cubicBezTo>
                  <a:pt x="4154001" y="2442937"/>
                  <a:pt x="4166374" y="2443425"/>
                  <a:pt x="4176074" y="2441269"/>
                </a:cubicBezTo>
                <a:cubicBezTo>
                  <a:pt x="4194733" y="2437123"/>
                  <a:pt x="4213781" y="2434985"/>
                  <a:pt x="4232635" y="2431843"/>
                </a:cubicBezTo>
                <a:cubicBezTo>
                  <a:pt x="4307372" y="2282361"/>
                  <a:pt x="4241856" y="2426729"/>
                  <a:pt x="4260915" y="2026490"/>
                </a:cubicBezTo>
                <a:cubicBezTo>
                  <a:pt x="4261388" y="2016565"/>
                  <a:pt x="4266428" y="2007343"/>
                  <a:pt x="4270342" y="1998210"/>
                </a:cubicBezTo>
                <a:cubicBezTo>
                  <a:pt x="4284697" y="1964715"/>
                  <a:pt x="4289111" y="1960628"/>
                  <a:pt x="4308049" y="1932222"/>
                </a:cubicBezTo>
                <a:cubicBezTo>
                  <a:pt x="4314334" y="1869377"/>
                  <a:pt x="4314976" y="1805708"/>
                  <a:pt x="4326903" y="1743686"/>
                </a:cubicBezTo>
                <a:cubicBezTo>
                  <a:pt x="4330884" y="1722986"/>
                  <a:pt x="4347355" y="1706696"/>
                  <a:pt x="4355183" y="1687125"/>
                </a:cubicBezTo>
                <a:cubicBezTo>
                  <a:pt x="4359995" y="1675096"/>
                  <a:pt x="4361468" y="1661987"/>
                  <a:pt x="4364610" y="1649418"/>
                </a:cubicBezTo>
                <a:cubicBezTo>
                  <a:pt x="4361590" y="1637336"/>
                  <a:pt x="4352518" y="1596954"/>
                  <a:pt x="4345756" y="1583430"/>
                </a:cubicBezTo>
                <a:cubicBezTo>
                  <a:pt x="4340689" y="1573297"/>
                  <a:pt x="4333187" y="1564577"/>
                  <a:pt x="4326903" y="1555150"/>
                </a:cubicBezTo>
                <a:cubicBezTo>
                  <a:pt x="4323267" y="1540607"/>
                  <a:pt x="4308049" y="1482277"/>
                  <a:pt x="4308049" y="1470309"/>
                </a:cubicBezTo>
                <a:cubicBezTo>
                  <a:pt x="4308049" y="1349958"/>
                  <a:pt x="4322052" y="1386561"/>
                  <a:pt x="4336329" y="1272346"/>
                </a:cubicBezTo>
                <a:cubicBezTo>
                  <a:pt x="4339471" y="1247208"/>
                  <a:pt x="4333625" y="1219172"/>
                  <a:pt x="4345756" y="1196931"/>
                </a:cubicBezTo>
                <a:cubicBezTo>
                  <a:pt x="4354530" y="1180846"/>
                  <a:pt x="4377645" y="1178814"/>
                  <a:pt x="4392890" y="1168651"/>
                </a:cubicBezTo>
                <a:cubicBezTo>
                  <a:pt x="4449961" y="1130604"/>
                  <a:pt x="4408474" y="1147744"/>
                  <a:pt x="4458878" y="1130944"/>
                </a:cubicBezTo>
                <a:cubicBezTo>
                  <a:pt x="4468305" y="1124659"/>
                  <a:pt x="4476550" y="1116068"/>
                  <a:pt x="4487158" y="1112090"/>
                </a:cubicBezTo>
                <a:cubicBezTo>
                  <a:pt x="4502160" y="1106464"/>
                  <a:pt x="4518528" y="1105529"/>
                  <a:pt x="4534292" y="1102663"/>
                </a:cubicBezTo>
                <a:cubicBezTo>
                  <a:pt x="4603187" y="1090136"/>
                  <a:pt x="4577917" y="1093236"/>
                  <a:pt x="4647414" y="1093236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C716E0CE-E22F-C5D9-9FA4-6879AC9D243C}"/>
              </a:ext>
            </a:extLst>
          </p:cNvPr>
          <p:cNvCxnSpPr>
            <a:cxnSpLocks/>
          </p:cNvCxnSpPr>
          <p:nvPr/>
        </p:nvCxnSpPr>
        <p:spPr>
          <a:xfrm flipH="1">
            <a:off x="8401476" y="5235845"/>
            <a:ext cx="2161135" cy="0"/>
          </a:xfrm>
          <a:prstGeom prst="straightConnector1">
            <a:avLst/>
          </a:prstGeom>
          <a:ln w="539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2682CED-C7B6-9BBC-FC09-550810E66B05}"/>
              </a:ext>
            </a:extLst>
          </p:cNvPr>
          <p:cNvCxnSpPr>
            <a:cxnSpLocks/>
            <a:endCxn id="10" idx="45"/>
          </p:cNvCxnSpPr>
          <p:nvPr/>
        </p:nvCxnSpPr>
        <p:spPr>
          <a:xfrm>
            <a:off x="7424532" y="4942931"/>
            <a:ext cx="1443631" cy="1045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B482DB54-A64E-EC55-3C55-052A32616725}"/>
              </a:ext>
            </a:extLst>
          </p:cNvPr>
          <p:cNvCxnSpPr>
            <a:cxnSpLocks/>
          </p:cNvCxnSpPr>
          <p:nvPr/>
        </p:nvCxnSpPr>
        <p:spPr>
          <a:xfrm>
            <a:off x="10109980" y="4942043"/>
            <a:ext cx="154557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B14308AF-7B2B-72F5-992A-01A932C8F22D}"/>
              </a:ext>
            </a:extLst>
          </p:cNvPr>
          <p:cNvSpPr txBox="1"/>
          <p:nvPr/>
        </p:nvSpPr>
        <p:spPr>
          <a:xfrm>
            <a:off x="8001644" y="5091499"/>
            <a:ext cx="482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V</a:t>
            </a:r>
            <a:r>
              <a:rPr lang="cs-CZ" sz="2400" b="1" baseline="-25000" dirty="0"/>
              <a:t>1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A9212C02-6EA8-1289-8C95-DB365E48FD51}"/>
              </a:ext>
            </a:extLst>
          </p:cNvPr>
          <p:cNvSpPr txBox="1"/>
          <p:nvPr/>
        </p:nvSpPr>
        <p:spPr>
          <a:xfrm>
            <a:off x="11010774" y="5123587"/>
            <a:ext cx="567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V</a:t>
            </a:r>
            <a:r>
              <a:rPr lang="cs-CZ" sz="2400" b="1" baseline="-25000" dirty="0"/>
              <a:t>2</a:t>
            </a: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3263045E-0D1F-BCC5-7A16-16D0D9683CCB}"/>
              </a:ext>
            </a:extLst>
          </p:cNvPr>
          <p:cNvSpPr txBox="1"/>
          <p:nvPr/>
        </p:nvSpPr>
        <p:spPr>
          <a:xfrm>
            <a:off x="7713723" y="6210292"/>
            <a:ext cx="3941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V</a:t>
            </a:r>
            <a:r>
              <a:rPr lang="cs-CZ" sz="3200" b="1" baseline="-25000" dirty="0"/>
              <a:t>2</a:t>
            </a:r>
            <a:r>
              <a:rPr lang="cs-CZ" sz="3200" b="1" dirty="0"/>
              <a:t> ≈ 50 - 100 </a:t>
            </a:r>
            <a:r>
              <a:rPr lang="cs-CZ" sz="2800" b="1" dirty="0"/>
              <a:t>mil.m</a:t>
            </a:r>
            <a:r>
              <a:rPr lang="cs-CZ" sz="2800" b="1" baseline="30000" dirty="0"/>
              <a:t>3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3BBF8984-FD61-8F6A-8C4F-3DDAE6C4CFBC}"/>
              </a:ext>
            </a:extLst>
          </p:cNvPr>
          <p:cNvSpPr txBox="1"/>
          <p:nvPr/>
        </p:nvSpPr>
        <p:spPr>
          <a:xfrm>
            <a:off x="7200043" y="3958808"/>
            <a:ext cx="177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VD NECHRANICE</a:t>
            </a:r>
            <a:endParaRPr lang="cs-CZ" b="1" baseline="-25000" dirty="0"/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712F99EF-60B8-E91A-B51F-C9B94A701C1E}"/>
              </a:ext>
            </a:extLst>
          </p:cNvPr>
          <p:cNvSpPr txBox="1"/>
          <p:nvPr/>
        </p:nvSpPr>
        <p:spPr>
          <a:xfrm>
            <a:off x="10209229" y="3952946"/>
            <a:ext cx="1750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JEZERO LIBOUŠ</a:t>
            </a:r>
            <a:endParaRPr lang="cs-CZ" b="1" baseline="-25000" dirty="0"/>
          </a:p>
        </p:txBody>
      </p:sp>
      <p:pic>
        <p:nvPicPr>
          <p:cNvPr id="36" name="Obrázek 35" descr="Obsah obrázku text, logo, Písmo, symbol&#10;&#10;Popis byl vytvořen automaticky">
            <a:extLst>
              <a:ext uri="{FF2B5EF4-FFF2-40B4-BE49-F238E27FC236}">
                <a16:creationId xmlns:a16="http://schemas.microsoft.com/office/drawing/2014/main" id="{B7980241-BA71-13A1-536F-BCA31539D3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29" t="5089" r="45837" b="45485"/>
          <a:stretch/>
        </p:blipFill>
        <p:spPr>
          <a:xfrm>
            <a:off x="9207713" y="4170205"/>
            <a:ext cx="473131" cy="544101"/>
          </a:xfrm>
          <a:prstGeom prst="rect">
            <a:avLst/>
          </a:prstGeom>
        </p:spPr>
      </p:pic>
      <p:cxnSp>
        <p:nvCxnSpPr>
          <p:cNvPr id="37" name="Přímá spojnice 36">
            <a:extLst>
              <a:ext uri="{FF2B5EF4-FFF2-40B4-BE49-F238E27FC236}">
                <a16:creationId xmlns:a16="http://schemas.microsoft.com/office/drawing/2014/main" id="{F8E94F98-3372-6AF2-5C9C-540C2502EAD0}"/>
              </a:ext>
            </a:extLst>
          </p:cNvPr>
          <p:cNvCxnSpPr>
            <a:stCxn id="10" idx="20"/>
            <a:endCxn id="10" idx="29"/>
          </p:cNvCxnSpPr>
          <p:nvPr/>
        </p:nvCxnSpPr>
        <p:spPr>
          <a:xfrm flipV="1">
            <a:off x="7953763" y="5726386"/>
            <a:ext cx="424206" cy="9427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8E031F84-3B4F-6507-15A4-4E6E511A1A62}"/>
              </a:ext>
            </a:extLst>
          </p:cNvPr>
          <p:cNvCxnSpPr>
            <a:cxnSpLocks/>
          </p:cNvCxnSpPr>
          <p:nvPr/>
        </p:nvCxnSpPr>
        <p:spPr>
          <a:xfrm>
            <a:off x="10993181" y="5745240"/>
            <a:ext cx="543706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se šipkou 38">
            <a:extLst>
              <a:ext uri="{FF2B5EF4-FFF2-40B4-BE49-F238E27FC236}">
                <a16:creationId xmlns:a16="http://schemas.microsoft.com/office/drawing/2014/main" id="{6D1E7629-86BD-26D1-380E-27EE943157E7}"/>
              </a:ext>
            </a:extLst>
          </p:cNvPr>
          <p:cNvCxnSpPr>
            <a:cxnSpLocks/>
          </p:cNvCxnSpPr>
          <p:nvPr/>
        </p:nvCxnSpPr>
        <p:spPr>
          <a:xfrm>
            <a:off x="10548831" y="4942043"/>
            <a:ext cx="0" cy="293802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DE1791F2-D4CC-1404-C98A-BACDD066B0E9}"/>
              </a:ext>
            </a:extLst>
          </p:cNvPr>
          <p:cNvSpPr txBox="1"/>
          <p:nvPr/>
        </p:nvSpPr>
        <p:spPr>
          <a:xfrm>
            <a:off x="10607661" y="4904278"/>
            <a:ext cx="505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?m</a:t>
            </a:r>
            <a:endParaRPr lang="cs-CZ" b="1" baseline="-25000" dirty="0">
              <a:solidFill>
                <a:srgbClr val="FF0000"/>
              </a:solidFill>
            </a:endParaRPr>
          </a:p>
        </p:txBody>
      </p:sp>
      <p:sp>
        <p:nvSpPr>
          <p:cNvPr id="41" name="Volný tvar: obrazec 40">
            <a:extLst>
              <a:ext uri="{FF2B5EF4-FFF2-40B4-BE49-F238E27FC236}">
                <a16:creationId xmlns:a16="http://schemas.microsoft.com/office/drawing/2014/main" id="{C68BD45D-2BEE-6472-2514-05590A5B385C}"/>
              </a:ext>
            </a:extLst>
          </p:cNvPr>
          <p:cNvSpPr/>
          <p:nvPr/>
        </p:nvSpPr>
        <p:spPr>
          <a:xfrm>
            <a:off x="6935749" y="5711866"/>
            <a:ext cx="1039446" cy="1008185"/>
          </a:xfrm>
          <a:custGeom>
            <a:avLst/>
            <a:gdLst>
              <a:gd name="connsiteX0" fmla="*/ 1039446 w 1039446"/>
              <a:gd name="connsiteY0" fmla="*/ 78154 h 1008185"/>
              <a:gd name="connsiteX1" fmla="*/ 906584 w 1039446"/>
              <a:gd name="connsiteY1" fmla="*/ 31262 h 1008185"/>
              <a:gd name="connsiteX2" fmla="*/ 859692 w 1039446"/>
              <a:gd name="connsiteY2" fmla="*/ 15631 h 1008185"/>
              <a:gd name="connsiteX3" fmla="*/ 765907 w 1039446"/>
              <a:gd name="connsiteY3" fmla="*/ 0 h 1008185"/>
              <a:gd name="connsiteX4" fmla="*/ 476738 w 1039446"/>
              <a:gd name="connsiteY4" fmla="*/ 15631 h 1008185"/>
              <a:gd name="connsiteX5" fmla="*/ 429846 w 1039446"/>
              <a:gd name="connsiteY5" fmla="*/ 85970 h 1008185"/>
              <a:gd name="connsiteX6" fmla="*/ 523631 w 1039446"/>
              <a:gd name="connsiteY6" fmla="*/ 148493 h 1008185"/>
              <a:gd name="connsiteX7" fmla="*/ 547077 w 1039446"/>
              <a:gd name="connsiteY7" fmla="*/ 171939 h 1008185"/>
              <a:gd name="connsiteX8" fmla="*/ 672123 w 1039446"/>
              <a:gd name="connsiteY8" fmla="*/ 250093 h 1008185"/>
              <a:gd name="connsiteX9" fmla="*/ 687754 w 1039446"/>
              <a:gd name="connsiteY9" fmla="*/ 273539 h 1008185"/>
              <a:gd name="connsiteX10" fmla="*/ 711200 w 1039446"/>
              <a:gd name="connsiteY10" fmla="*/ 296985 h 1008185"/>
              <a:gd name="connsiteX11" fmla="*/ 719015 w 1039446"/>
              <a:gd name="connsiteY11" fmla="*/ 336062 h 1008185"/>
              <a:gd name="connsiteX12" fmla="*/ 695569 w 1039446"/>
              <a:gd name="connsiteY12" fmla="*/ 422031 h 1008185"/>
              <a:gd name="connsiteX13" fmla="*/ 656492 w 1039446"/>
              <a:gd name="connsiteY13" fmla="*/ 429847 h 1008185"/>
              <a:gd name="connsiteX14" fmla="*/ 367323 w 1039446"/>
              <a:gd name="connsiteY14" fmla="*/ 422031 h 1008185"/>
              <a:gd name="connsiteX15" fmla="*/ 195384 w 1039446"/>
              <a:gd name="connsiteY15" fmla="*/ 429847 h 1008185"/>
              <a:gd name="connsiteX16" fmla="*/ 187569 w 1039446"/>
              <a:gd name="connsiteY16" fmla="*/ 461108 h 1008185"/>
              <a:gd name="connsiteX17" fmla="*/ 195384 w 1039446"/>
              <a:gd name="connsiteY17" fmla="*/ 539262 h 1008185"/>
              <a:gd name="connsiteX18" fmla="*/ 242277 w 1039446"/>
              <a:gd name="connsiteY18" fmla="*/ 609600 h 1008185"/>
              <a:gd name="connsiteX19" fmla="*/ 289169 w 1039446"/>
              <a:gd name="connsiteY19" fmla="*/ 679939 h 1008185"/>
              <a:gd name="connsiteX20" fmla="*/ 296984 w 1039446"/>
              <a:gd name="connsiteY20" fmla="*/ 703385 h 1008185"/>
              <a:gd name="connsiteX21" fmla="*/ 211015 w 1039446"/>
              <a:gd name="connsiteY21" fmla="*/ 773723 h 1008185"/>
              <a:gd name="connsiteX22" fmla="*/ 140677 w 1039446"/>
              <a:gd name="connsiteY22" fmla="*/ 797170 h 1008185"/>
              <a:gd name="connsiteX23" fmla="*/ 125046 w 1039446"/>
              <a:gd name="connsiteY23" fmla="*/ 828431 h 1008185"/>
              <a:gd name="connsiteX24" fmla="*/ 101600 w 1039446"/>
              <a:gd name="connsiteY24" fmla="*/ 930031 h 1008185"/>
              <a:gd name="connsiteX25" fmla="*/ 46892 w 1039446"/>
              <a:gd name="connsiteY25" fmla="*/ 953477 h 1008185"/>
              <a:gd name="connsiteX26" fmla="*/ 0 w 1039446"/>
              <a:gd name="connsiteY26" fmla="*/ 1008185 h 1008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39446" h="1008185">
                <a:moveTo>
                  <a:pt x="1039446" y="78154"/>
                </a:moveTo>
                <a:lnTo>
                  <a:pt x="906584" y="31262"/>
                </a:lnTo>
                <a:cubicBezTo>
                  <a:pt x="891022" y="25849"/>
                  <a:pt x="875944" y="18340"/>
                  <a:pt x="859692" y="15631"/>
                </a:cubicBezTo>
                <a:lnTo>
                  <a:pt x="765907" y="0"/>
                </a:lnTo>
                <a:cubicBezTo>
                  <a:pt x="669517" y="5210"/>
                  <a:pt x="572383" y="2588"/>
                  <a:pt x="476738" y="15631"/>
                </a:cubicBezTo>
                <a:cubicBezTo>
                  <a:pt x="441756" y="20401"/>
                  <a:pt x="398142" y="47221"/>
                  <a:pt x="429846" y="85970"/>
                </a:cubicBezTo>
                <a:cubicBezTo>
                  <a:pt x="486366" y="155051"/>
                  <a:pt x="475921" y="114415"/>
                  <a:pt x="523631" y="148493"/>
                </a:cubicBezTo>
                <a:cubicBezTo>
                  <a:pt x="532625" y="154917"/>
                  <a:pt x="538164" y="165403"/>
                  <a:pt x="547077" y="171939"/>
                </a:cubicBezTo>
                <a:cubicBezTo>
                  <a:pt x="620990" y="226142"/>
                  <a:pt x="616424" y="222243"/>
                  <a:pt x="672123" y="250093"/>
                </a:cubicBezTo>
                <a:cubicBezTo>
                  <a:pt x="677333" y="257908"/>
                  <a:pt x="681741" y="266323"/>
                  <a:pt x="687754" y="273539"/>
                </a:cubicBezTo>
                <a:cubicBezTo>
                  <a:pt x="694830" y="282030"/>
                  <a:pt x="706257" y="287099"/>
                  <a:pt x="711200" y="296985"/>
                </a:cubicBezTo>
                <a:cubicBezTo>
                  <a:pt x="717141" y="308866"/>
                  <a:pt x="716410" y="323036"/>
                  <a:pt x="719015" y="336062"/>
                </a:cubicBezTo>
                <a:cubicBezTo>
                  <a:pt x="711200" y="364718"/>
                  <a:pt x="712045" y="397317"/>
                  <a:pt x="695569" y="422031"/>
                </a:cubicBezTo>
                <a:cubicBezTo>
                  <a:pt x="688201" y="433084"/>
                  <a:pt x="669776" y="429847"/>
                  <a:pt x="656492" y="429847"/>
                </a:cubicBezTo>
                <a:cubicBezTo>
                  <a:pt x="560067" y="429847"/>
                  <a:pt x="463713" y="424636"/>
                  <a:pt x="367323" y="422031"/>
                </a:cubicBezTo>
                <a:cubicBezTo>
                  <a:pt x="306707" y="415296"/>
                  <a:pt x="256712" y="403564"/>
                  <a:pt x="195384" y="429847"/>
                </a:cubicBezTo>
                <a:cubicBezTo>
                  <a:pt x="185511" y="434078"/>
                  <a:pt x="190174" y="450688"/>
                  <a:pt x="187569" y="461108"/>
                </a:cubicBezTo>
                <a:cubicBezTo>
                  <a:pt x="190174" y="487159"/>
                  <a:pt x="188638" y="513965"/>
                  <a:pt x="195384" y="539262"/>
                </a:cubicBezTo>
                <a:cubicBezTo>
                  <a:pt x="202410" y="565608"/>
                  <a:pt x="229544" y="586680"/>
                  <a:pt x="242277" y="609600"/>
                </a:cubicBezTo>
                <a:cubicBezTo>
                  <a:pt x="281847" y="680827"/>
                  <a:pt x="228588" y="619358"/>
                  <a:pt x="289169" y="679939"/>
                </a:cubicBezTo>
                <a:cubicBezTo>
                  <a:pt x="291774" y="687754"/>
                  <a:pt x="299589" y="695570"/>
                  <a:pt x="296984" y="703385"/>
                </a:cubicBezTo>
                <a:cubicBezTo>
                  <a:pt x="280260" y="753556"/>
                  <a:pt x="256014" y="756848"/>
                  <a:pt x="211015" y="773723"/>
                </a:cubicBezTo>
                <a:cubicBezTo>
                  <a:pt x="187874" y="782401"/>
                  <a:pt x="140677" y="797170"/>
                  <a:pt x="140677" y="797170"/>
                </a:cubicBezTo>
                <a:cubicBezTo>
                  <a:pt x="135467" y="807590"/>
                  <a:pt x="128333" y="817254"/>
                  <a:pt x="125046" y="828431"/>
                </a:cubicBezTo>
                <a:cubicBezTo>
                  <a:pt x="115239" y="861775"/>
                  <a:pt x="120021" y="900557"/>
                  <a:pt x="101600" y="930031"/>
                </a:cubicBezTo>
                <a:cubicBezTo>
                  <a:pt x="91085" y="946855"/>
                  <a:pt x="65128" y="945662"/>
                  <a:pt x="46892" y="953477"/>
                </a:cubicBezTo>
                <a:cubicBezTo>
                  <a:pt x="14235" y="986134"/>
                  <a:pt x="30077" y="968081"/>
                  <a:pt x="0" y="1008185"/>
                </a:cubicBezTo>
              </a:path>
            </a:pathLst>
          </a:custGeom>
          <a:noFill/>
          <a:ln w="69850">
            <a:solidFill>
              <a:schemeClr val="accent1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2" name="Přímá spojnice se šipkou 41">
            <a:extLst>
              <a:ext uri="{FF2B5EF4-FFF2-40B4-BE49-F238E27FC236}">
                <a16:creationId xmlns:a16="http://schemas.microsoft.com/office/drawing/2014/main" id="{787D009F-7620-8588-EC63-344CFF2234B8}"/>
              </a:ext>
            </a:extLst>
          </p:cNvPr>
          <p:cNvCxnSpPr>
            <a:cxnSpLocks/>
          </p:cNvCxnSpPr>
          <p:nvPr/>
        </p:nvCxnSpPr>
        <p:spPr>
          <a:xfrm>
            <a:off x="8018799" y="4953388"/>
            <a:ext cx="12008" cy="816898"/>
          </a:xfrm>
          <a:prstGeom prst="straightConnector1">
            <a:avLst/>
          </a:prstGeom>
          <a:ln w="15875">
            <a:solidFill>
              <a:srgbClr val="0070C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se šipkou 44">
            <a:extLst>
              <a:ext uri="{FF2B5EF4-FFF2-40B4-BE49-F238E27FC236}">
                <a16:creationId xmlns:a16="http://schemas.microsoft.com/office/drawing/2014/main" id="{82860D5E-ECAB-6B05-A9E7-E0CF6C984AD9}"/>
              </a:ext>
            </a:extLst>
          </p:cNvPr>
          <p:cNvCxnSpPr>
            <a:cxnSpLocks/>
          </p:cNvCxnSpPr>
          <p:nvPr/>
        </p:nvCxnSpPr>
        <p:spPr>
          <a:xfrm>
            <a:off x="3224381" y="5405787"/>
            <a:ext cx="0" cy="38953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ovéPole 2">
            <a:extLst>
              <a:ext uri="{FF2B5EF4-FFF2-40B4-BE49-F238E27FC236}">
                <a16:creationId xmlns:a16="http://schemas.microsoft.com/office/drawing/2014/main" id="{C8A195CA-FAF1-D4C6-F000-3F054CCB533C}"/>
              </a:ext>
            </a:extLst>
          </p:cNvPr>
          <p:cNvSpPr txBox="1"/>
          <p:nvPr/>
        </p:nvSpPr>
        <p:spPr>
          <a:xfrm>
            <a:off x="7561128" y="4558049"/>
            <a:ext cx="1209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233 mil.m</a:t>
            </a:r>
            <a:r>
              <a:rPr lang="cs-CZ" b="1" baseline="30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47538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A477F241-50C0-CAA7-3F72-25310E12838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65" name="Obrázek 64">
            <a:extLst>
              <a:ext uri="{FF2B5EF4-FFF2-40B4-BE49-F238E27FC236}">
                <a16:creationId xmlns:a16="http://schemas.microsoft.com/office/drawing/2014/main" id="{2708907A-68F7-3A1A-BC08-C468BDAC2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922" y="0"/>
            <a:ext cx="9406156" cy="6858000"/>
          </a:xfrm>
          <a:prstGeom prst="rect">
            <a:avLst/>
          </a:prstGeom>
        </p:spPr>
      </p:pic>
      <p:pic>
        <p:nvPicPr>
          <p:cNvPr id="87" name="Obrázek 86">
            <a:extLst>
              <a:ext uri="{FF2B5EF4-FFF2-40B4-BE49-F238E27FC236}">
                <a16:creationId xmlns:a16="http://schemas.microsoft.com/office/drawing/2014/main" id="{A37EB94F-91E1-EABE-6E08-7207FB590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2182" y="4582740"/>
            <a:ext cx="4814835" cy="224895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2F874C1E-2F9F-8B9D-F141-60A5C015FC02}"/>
              </a:ext>
            </a:extLst>
          </p:cNvPr>
          <p:cNvSpPr/>
          <p:nvPr/>
        </p:nvSpPr>
        <p:spPr>
          <a:xfrm>
            <a:off x="4407616" y="3735899"/>
            <a:ext cx="1538514" cy="650577"/>
          </a:xfrm>
          <a:prstGeom prst="rect">
            <a:avLst/>
          </a:prstGeom>
          <a:noFill/>
          <a:ln w="412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ACA7A42F-1843-1926-846B-68B115DC04D2}"/>
              </a:ext>
            </a:extLst>
          </p:cNvPr>
          <p:cNvCxnSpPr>
            <a:cxnSpLocks/>
          </p:cNvCxnSpPr>
          <p:nvPr/>
        </p:nvCxnSpPr>
        <p:spPr>
          <a:xfrm>
            <a:off x="5960795" y="3724428"/>
            <a:ext cx="1363274" cy="83089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BF9EFE7C-AA43-1864-12EA-2502B2F18950}"/>
              </a:ext>
            </a:extLst>
          </p:cNvPr>
          <p:cNvCxnSpPr>
            <a:cxnSpLocks/>
          </p:cNvCxnSpPr>
          <p:nvPr/>
        </p:nvCxnSpPr>
        <p:spPr>
          <a:xfrm>
            <a:off x="5946130" y="4386476"/>
            <a:ext cx="1406651" cy="245575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ovéPole 77">
            <a:extLst>
              <a:ext uri="{FF2B5EF4-FFF2-40B4-BE49-F238E27FC236}">
                <a16:creationId xmlns:a16="http://schemas.microsoft.com/office/drawing/2014/main" id="{A634B40E-4F0A-30E3-E2F7-644B82BC3341}"/>
              </a:ext>
            </a:extLst>
          </p:cNvPr>
          <p:cNvSpPr txBox="1"/>
          <p:nvPr/>
        </p:nvSpPr>
        <p:spPr>
          <a:xfrm>
            <a:off x="7362182" y="4574977"/>
            <a:ext cx="1473488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/>
            </a:lvl1pPr>
          </a:lstStyle>
          <a:p>
            <a:r>
              <a:rPr lang="cs-CZ" dirty="0"/>
              <a:t>50 km</a:t>
            </a:r>
            <a:r>
              <a:rPr lang="cs-CZ" baseline="30000" dirty="0"/>
              <a:t>2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D239DD8E-E4BC-600E-8C35-AEA5E099DA95}"/>
              </a:ext>
            </a:extLst>
          </p:cNvPr>
          <p:cNvSpPr txBox="1"/>
          <p:nvPr/>
        </p:nvSpPr>
        <p:spPr>
          <a:xfrm>
            <a:off x="9512025" y="4218700"/>
            <a:ext cx="27167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/>
              <a:t>Mostecká a Sokolovská pánev</a:t>
            </a:r>
            <a:endParaRPr lang="cs-CZ" sz="1600" baseline="30000" dirty="0"/>
          </a:p>
        </p:txBody>
      </p:sp>
      <p:cxnSp>
        <p:nvCxnSpPr>
          <p:cNvPr id="46" name="Přímá spojnice se šipkou 45">
            <a:extLst>
              <a:ext uri="{FF2B5EF4-FFF2-40B4-BE49-F238E27FC236}">
                <a16:creationId xmlns:a16="http://schemas.microsoft.com/office/drawing/2014/main" id="{959F85EE-6A20-B100-5A1B-36662160D325}"/>
              </a:ext>
            </a:extLst>
          </p:cNvPr>
          <p:cNvCxnSpPr>
            <a:cxnSpLocks/>
          </p:cNvCxnSpPr>
          <p:nvPr/>
        </p:nvCxnSpPr>
        <p:spPr>
          <a:xfrm flipV="1">
            <a:off x="9889074" y="5972174"/>
            <a:ext cx="0" cy="84079"/>
          </a:xfrm>
          <a:prstGeom prst="straightConnector1">
            <a:avLst/>
          </a:prstGeom>
          <a:ln w="1905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873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>
            <a:extLst>
              <a:ext uri="{FF2B5EF4-FFF2-40B4-BE49-F238E27FC236}">
                <a16:creationId xmlns:a16="http://schemas.microsoft.com/office/drawing/2014/main" id="{E154870E-8254-C488-F1FC-FF20F9A785A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65" name="Obrázek 64">
            <a:extLst>
              <a:ext uri="{FF2B5EF4-FFF2-40B4-BE49-F238E27FC236}">
                <a16:creationId xmlns:a16="http://schemas.microsoft.com/office/drawing/2014/main" id="{2708907A-68F7-3A1A-BC08-C468BDAC2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922" y="0"/>
            <a:ext cx="9406156" cy="6858000"/>
          </a:xfrm>
          <a:prstGeom prst="rect">
            <a:avLst/>
          </a:prstGeom>
        </p:spPr>
      </p:pic>
      <p:pic>
        <p:nvPicPr>
          <p:cNvPr id="87" name="Obrázek 86">
            <a:extLst>
              <a:ext uri="{FF2B5EF4-FFF2-40B4-BE49-F238E27FC236}">
                <a16:creationId xmlns:a16="http://schemas.microsoft.com/office/drawing/2014/main" id="{A37EB94F-91E1-EABE-6E08-7207FB590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2182" y="4582740"/>
            <a:ext cx="4814835" cy="224895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2F874C1E-2F9F-8B9D-F141-60A5C015FC02}"/>
              </a:ext>
            </a:extLst>
          </p:cNvPr>
          <p:cNvSpPr/>
          <p:nvPr/>
        </p:nvSpPr>
        <p:spPr>
          <a:xfrm>
            <a:off x="4407616" y="3735899"/>
            <a:ext cx="1538514" cy="650577"/>
          </a:xfrm>
          <a:prstGeom prst="rect">
            <a:avLst/>
          </a:prstGeom>
          <a:noFill/>
          <a:ln w="412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ACA7A42F-1843-1926-846B-68B115DC04D2}"/>
              </a:ext>
            </a:extLst>
          </p:cNvPr>
          <p:cNvCxnSpPr>
            <a:cxnSpLocks/>
          </p:cNvCxnSpPr>
          <p:nvPr/>
        </p:nvCxnSpPr>
        <p:spPr>
          <a:xfrm>
            <a:off x="5960795" y="3724428"/>
            <a:ext cx="1363274" cy="83089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BF9EFE7C-AA43-1864-12EA-2502B2F18950}"/>
              </a:ext>
            </a:extLst>
          </p:cNvPr>
          <p:cNvCxnSpPr>
            <a:cxnSpLocks/>
          </p:cNvCxnSpPr>
          <p:nvPr/>
        </p:nvCxnSpPr>
        <p:spPr>
          <a:xfrm>
            <a:off x="5946130" y="4386476"/>
            <a:ext cx="1406651" cy="245575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ovéPole 77">
            <a:extLst>
              <a:ext uri="{FF2B5EF4-FFF2-40B4-BE49-F238E27FC236}">
                <a16:creationId xmlns:a16="http://schemas.microsoft.com/office/drawing/2014/main" id="{A634B40E-4F0A-30E3-E2F7-644B82BC3341}"/>
              </a:ext>
            </a:extLst>
          </p:cNvPr>
          <p:cNvSpPr txBox="1"/>
          <p:nvPr/>
        </p:nvSpPr>
        <p:spPr>
          <a:xfrm>
            <a:off x="7362182" y="4574977"/>
            <a:ext cx="1473488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/>
            </a:lvl1pPr>
          </a:lstStyle>
          <a:p>
            <a:r>
              <a:rPr lang="cs-CZ" dirty="0"/>
              <a:t>50 km</a:t>
            </a:r>
            <a:r>
              <a:rPr lang="cs-CZ" baseline="30000" dirty="0"/>
              <a:t>2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D239DD8E-E4BC-600E-8C35-AEA5E099DA95}"/>
              </a:ext>
            </a:extLst>
          </p:cNvPr>
          <p:cNvSpPr txBox="1"/>
          <p:nvPr/>
        </p:nvSpPr>
        <p:spPr>
          <a:xfrm>
            <a:off x="9512025" y="4218700"/>
            <a:ext cx="27167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/>
              <a:t>Mostecká a Sokolovská pánev</a:t>
            </a:r>
            <a:endParaRPr lang="cs-CZ" sz="1600" baseline="30000" dirty="0"/>
          </a:p>
        </p:txBody>
      </p:sp>
      <p:cxnSp>
        <p:nvCxnSpPr>
          <p:cNvPr id="46" name="Přímá spojnice se šipkou 45">
            <a:extLst>
              <a:ext uri="{FF2B5EF4-FFF2-40B4-BE49-F238E27FC236}">
                <a16:creationId xmlns:a16="http://schemas.microsoft.com/office/drawing/2014/main" id="{959F85EE-6A20-B100-5A1B-36662160D325}"/>
              </a:ext>
            </a:extLst>
          </p:cNvPr>
          <p:cNvCxnSpPr>
            <a:cxnSpLocks/>
          </p:cNvCxnSpPr>
          <p:nvPr/>
        </p:nvCxnSpPr>
        <p:spPr>
          <a:xfrm flipV="1">
            <a:off x="9889074" y="5972174"/>
            <a:ext cx="0" cy="84079"/>
          </a:xfrm>
          <a:prstGeom prst="straightConnector1">
            <a:avLst/>
          </a:prstGeom>
          <a:ln w="1905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2">
            <a:extLst>
              <a:ext uri="{FF2B5EF4-FFF2-40B4-BE49-F238E27FC236}">
                <a16:creationId xmlns:a16="http://schemas.microsoft.com/office/drawing/2014/main" id="{6CD46519-B0A7-4976-9D77-1716C0DBED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3" y="19001"/>
            <a:ext cx="2891869" cy="272959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1EC30A10-9F21-5B51-7DE2-0DDD1CB002B5}"/>
              </a:ext>
            </a:extLst>
          </p:cNvPr>
          <p:cNvSpPr/>
          <p:nvPr/>
        </p:nvSpPr>
        <p:spPr>
          <a:xfrm>
            <a:off x="3753104" y="1983957"/>
            <a:ext cx="1326142" cy="1212667"/>
          </a:xfrm>
          <a:prstGeom prst="rect">
            <a:avLst/>
          </a:prstGeom>
          <a:noFill/>
          <a:ln w="412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DA46C9E6-52E2-9FEF-026F-D511288BA939}"/>
              </a:ext>
            </a:extLst>
          </p:cNvPr>
          <p:cNvCxnSpPr>
            <a:cxnSpLocks/>
          </p:cNvCxnSpPr>
          <p:nvPr/>
        </p:nvCxnSpPr>
        <p:spPr>
          <a:xfrm flipH="1" flipV="1">
            <a:off x="2906852" y="0"/>
            <a:ext cx="833629" cy="197560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F6F8CE45-29E1-7015-8638-6CB450B7A808}"/>
              </a:ext>
            </a:extLst>
          </p:cNvPr>
          <p:cNvCxnSpPr>
            <a:cxnSpLocks/>
          </p:cNvCxnSpPr>
          <p:nvPr/>
        </p:nvCxnSpPr>
        <p:spPr>
          <a:xfrm flipH="1" flipV="1">
            <a:off x="2906852" y="2748592"/>
            <a:ext cx="833629" cy="44803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id="{9DBBA238-D0DA-DE0B-96A4-2D714570109D}"/>
              </a:ext>
            </a:extLst>
          </p:cNvPr>
          <p:cNvSpPr txBox="1"/>
          <p:nvPr/>
        </p:nvSpPr>
        <p:spPr>
          <a:xfrm>
            <a:off x="1321597" y="19001"/>
            <a:ext cx="1576998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/>
            </a:lvl1pPr>
          </a:lstStyle>
          <a:p>
            <a:r>
              <a:rPr lang="cs-CZ" dirty="0"/>
              <a:t>145 km</a:t>
            </a:r>
            <a:r>
              <a:rPr lang="cs-CZ" baseline="30000" dirty="0"/>
              <a:t>2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BD757E3-3694-69ED-916B-D4343B8265BE}"/>
              </a:ext>
            </a:extLst>
          </p:cNvPr>
          <p:cNvSpPr txBox="1"/>
          <p:nvPr/>
        </p:nvSpPr>
        <p:spPr>
          <a:xfrm>
            <a:off x="0" y="2732627"/>
            <a:ext cx="15833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/>
              <a:t>Mitteldeutche</a:t>
            </a:r>
            <a:endParaRPr lang="cs-CZ" sz="1600" baseline="30000" dirty="0"/>
          </a:p>
        </p:txBody>
      </p:sp>
    </p:spTree>
    <p:extLst>
      <p:ext uri="{BB962C8B-B14F-4D97-AF65-F5344CB8AC3E}">
        <p14:creationId xmlns:p14="http://schemas.microsoft.com/office/powerpoint/2010/main" val="3214049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6003</TotalTime>
  <Words>387</Words>
  <Application>Microsoft Office PowerPoint</Application>
  <PresentationFormat>Širokoúhlá obrazovka</PresentationFormat>
  <Paragraphs>125</Paragraphs>
  <Slides>14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KLIMATICKÁ ZMĚNA – VÝRAZNÝ DETERMINANT ZPŮSOBU REKULTIVACE POVRCHOVÝCH LOMŮ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KLIMATICKÁ ZMĚNA – VÝRAZNÝ DETERMINANT ZPŮSOBU REKULTIVACE POVRCHOVÝCH LOMŮ</dc:title>
  <dc:creator>Zdenek Svitak</dc:creator>
  <cp:lastModifiedBy>Leníček Jan</cp:lastModifiedBy>
  <cp:revision>288</cp:revision>
  <cp:lastPrinted>2023-11-15T15:01:48Z</cp:lastPrinted>
  <dcterms:created xsi:type="dcterms:W3CDTF">2022-02-18T14:12:59Z</dcterms:created>
  <dcterms:modified xsi:type="dcterms:W3CDTF">2023-11-20T14:11:29Z</dcterms:modified>
</cp:coreProperties>
</file>