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9" r:id="rId2"/>
    <p:sldId id="501" r:id="rId3"/>
    <p:sldId id="502" r:id="rId4"/>
    <p:sldId id="264" r:id="rId5"/>
    <p:sldId id="333" r:id="rId6"/>
    <p:sldId id="269" r:id="rId7"/>
    <p:sldId id="270" r:id="rId8"/>
    <p:sldId id="367" r:id="rId9"/>
    <p:sldId id="265" r:id="rId10"/>
    <p:sldId id="266" r:id="rId11"/>
    <p:sldId id="291" r:id="rId12"/>
    <p:sldId id="282" r:id="rId13"/>
    <p:sldId id="337" r:id="rId14"/>
    <p:sldId id="305" r:id="rId15"/>
    <p:sldId id="306" r:id="rId16"/>
    <p:sldId id="307" r:id="rId17"/>
    <p:sldId id="328" r:id="rId18"/>
    <p:sldId id="330" r:id="rId19"/>
    <p:sldId id="324" r:id="rId20"/>
    <p:sldId id="332" r:id="rId21"/>
    <p:sldId id="365" r:id="rId22"/>
    <p:sldId id="504" r:id="rId23"/>
    <p:sldId id="495" r:id="rId24"/>
    <p:sldId id="496" r:id="rId25"/>
    <p:sldId id="499" r:id="rId26"/>
    <p:sldId id="497" r:id="rId27"/>
    <p:sldId id="498" r:id="rId28"/>
    <p:sldId id="275" r:id="rId29"/>
    <p:sldId id="505" r:id="rId30"/>
    <p:sldId id="503" r:id="rId31"/>
    <p:sldId id="490" r:id="rId32"/>
    <p:sldId id="420" r:id="rId33"/>
    <p:sldId id="500" r:id="rId34"/>
    <p:sldId id="366" r:id="rId35"/>
    <p:sldId id="507" r:id="rId36"/>
    <p:sldId id="509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F88"/>
    <a:srgbClr val="042096"/>
    <a:srgbClr val="092991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D4AAC-24AB-4327-AE32-BB99478A3564}" v="10" dt="2022-05-30T11:53:58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23" autoAdjust="0"/>
  </p:normalViewPr>
  <p:slideViewPr>
    <p:cSldViewPr snapToGrid="0">
      <p:cViewPr varScale="1">
        <p:scale>
          <a:sx n="122" d="100"/>
          <a:sy n="122" d="100"/>
        </p:scale>
        <p:origin x="102" y="174"/>
      </p:cViewPr>
      <p:guideLst/>
    </p:cSldViewPr>
  </p:slideViewPr>
  <p:outlineViewPr>
    <p:cViewPr>
      <p:scale>
        <a:sx n="33" d="100"/>
        <a:sy n="33" d="100"/>
      </p:scale>
      <p:origin x="0" y="-430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bala Petr" userId="e9a44c44-e1ba-48e4-a435-44239244ead7" providerId="ADAL" clId="{45CD4AAC-24AB-4327-AE32-BB99478A3564}"/>
    <pc:docChg chg="undo custSel addSld delSld modSld">
      <pc:chgData name="Kubala Petr" userId="e9a44c44-e1ba-48e4-a435-44239244ead7" providerId="ADAL" clId="{45CD4AAC-24AB-4327-AE32-BB99478A3564}" dt="2022-05-30T13:59:37.002" v="1046" actId="20577"/>
      <pc:docMkLst>
        <pc:docMk/>
      </pc:docMkLst>
      <pc:sldChg chg="addSp delSp modSp mod">
        <pc:chgData name="Kubala Petr" userId="e9a44c44-e1ba-48e4-a435-44239244ead7" providerId="ADAL" clId="{45CD4AAC-24AB-4327-AE32-BB99478A3564}" dt="2022-05-30T11:55:08.074" v="164" actId="14100"/>
        <pc:sldMkLst>
          <pc:docMk/>
          <pc:sldMk cId="1596041750" sldId="259"/>
        </pc:sldMkLst>
        <pc:spChg chg="mod">
          <ac:chgData name="Kubala Petr" userId="e9a44c44-e1ba-48e4-a435-44239244ead7" providerId="ADAL" clId="{45CD4AAC-24AB-4327-AE32-BB99478A3564}" dt="2022-05-30T11:50:36.353" v="144" actId="207"/>
          <ac:spMkLst>
            <pc:docMk/>
            <pc:sldMk cId="1596041750" sldId="259"/>
            <ac:spMk id="2" creationId="{00000000-0000-0000-0000-000000000000}"/>
          </ac:spMkLst>
        </pc:spChg>
        <pc:spChg chg="mod">
          <ac:chgData name="Kubala Petr" userId="e9a44c44-e1ba-48e4-a435-44239244ead7" providerId="ADAL" clId="{45CD4AAC-24AB-4327-AE32-BB99478A3564}" dt="2022-05-30T11:52:50.348" v="152" actId="1076"/>
          <ac:spMkLst>
            <pc:docMk/>
            <pc:sldMk cId="1596041750" sldId="259"/>
            <ac:spMk id="10" creationId="{00000000-0000-0000-0000-000000000000}"/>
          </ac:spMkLst>
        </pc:spChg>
        <pc:picChg chg="mod">
          <ac:chgData name="Kubala Petr" userId="e9a44c44-e1ba-48e4-a435-44239244ead7" providerId="ADAL" clId="{45CD4AAC-24AB-4327-AE32-BB99478A3564}" dt="2022-05-30T11:41:10.018" v="111" actId="1076"/>
          <ac:picMkLst>
            <pc:docMk/>
            <pc:sldMk cId="1596041750" sldId="259"/>
            <ac:picMk id="5" creationId="{00000000-0000-0000-0000-000000000000}"/>
          </ac:picMkLst>
        </pc:picChg>
        <pc:picChg chg="mod">
          <ac:chgData name="Kubala Petr" userId="e9a44c44-e1ba-48e4-a435-44239244ead7" providerId="ADAL" clId="{45CD4AAC-24AB-4327-AE32-BB99478A3564}" dt="2022-05-30T11:41:21.312" v="113" actId="1076"/>
          <ac:picMkLst>
            <pc:docMk/>
            <pc:sldMk cId="1596041750" sldId="259"/>
            <ac:picMk id="7" creationId="{00000000-0000-0000-0000-000000000000}"/>
          </ac:picMkLst>
        </pc:picChg>
        <pc:picChg chg="add del mod">
          <ac:chgData name="Kubala Petr" userId="e9a44c44-e1ba-48e4-a435-44239244ead7" providerId="ADAL" clId="{45CD4AAC-24AB-4327-AE32-BB99478A3564}" dt="2022-05-30T11:53:55.836" v="153" actId="478"/>
          <ac:picMkLst>
            <pc:docMk/>
            <pc:sldMk cId="1596041750" sldId="259"/>
            <ac:picMk id="9" creationId="{E2726690-DD29-841D-6521-28D1A83CF99E}"/>
          </ac:picMkLst>
        </pc:picChg>
        <pc:picChg chg="mod">
          <ac:chgData name="Kubala Petr" userId="e9a44c44-e1ba-48e4-a435-44239244ead7" providerId="ADAL" clId="{45CD4AAC-24AB-4327-AE32-BB99478A3564}" dt="2022-05-30T11:50:09.191" v="142" actId="1076"/>
          <ac:picMkLst>
            <pc:docMk/>
            <pc:sldMk cId="1596041750" sldId="259"/>
            <ac:picMk id="11" creationId="{815DF833-89F8-CCC7-A478-621A85A5B50D}"/>
          </ac:picMkLst>
        </pc:picChg>
        <pc:picChg chg="add mod">
          <ac:chgData name="Kubala Petr" userId="e9a44c44-e1ba-48e4-a435-44239244ead7" providerId="ADAL" clId="{45CD4AAC-24AB-4327-AE32-BB99478A3564}" dt="2022-05-30T11:49:52.867" v="141" actId="1076"/>
          <ac:picMkLst>
            <pc:docMk/>
            <pc:sldMk cId="1596041750" sldId="259"/>
            <ac:picMk id="12" creationId="{6DD0DE1F-C7E3-7469-9714-2515CEC953FC}"/>
          </ac:picMkLst>
        </pc:picChg>
        <pc:picChg chg="add mod">
          <ac:chgData name="Kubala Petr" userId="e9a44c44-e1ba-48e4-a435-44239244ead7" providerId="ADAL" clId="{45CD4AAC-24AB-4327-AE32-BB99478A3564}" dt="2022-05-30T11:49:51.180" v="140" actId="1076"/>
          <ac:picMkLst>
            <pc:docMk/>
            <pc:sldMk cId="1596041750" sldId="259"/>
            <ac:picMk id="14" creationId="{8A494838-FB2A-F32F-9B5A-15D7DEC8C0A3}"/>
          </ac:picMkLst>
        </pc:picChg>
        <pc:picChg chg="add mod">
          <ac:chgData name="Kubala Petr" userId="e9a44c44-e1ba-48e4-a435-44239244ead7" providerId="ADAL" clId="{45CD4AAC-24AB-4327-AE32-BB99478A3564}" dt="2022-05-30T11:52:38.524" v="151" actId="14100"/>
          <ac:picMkLst>
            <pc:docMk/>
            <pc:sldMk cId="1596041750" sldId="259"/>
            <ac:picMk id="16" creationId="{08B3C488-1CA5-C013-6FEA-BCDB5C5E6CED}"/>
          </ac:picMkLst>
        </pc:picChg>
        <pc:picChg chg="add mod">
          <ac:chgData name="Kubala Petr" userId="e9a44c44-e1ba-48e4-a435-44239244ead7" providerId="ADAL" clId="{45CD4AAC-24AB-4327-AE32-BB99478A3564}" dt="2022-05-30T11:55:08.074" v="164" actId="14100"/>
          <ac:picMkLst>
            <pc:docMk/>
            <pc:sldMk cId="1596041750" sldId="259"/>
            <ac:picMk id="18" creationId="{6AA689F8-5DFC-A6F0-AF98-9504A58006EF}"/>
          </ac:picMkLst>
        </pc:picChg>
      </pc:sldChg>
      <pc:sldChg chg="del">
        <pc:chgData name="Kubala Petr" userId="e9a44c44-e1ba-48e4-a435-44239244ead7" providerId="ADAL" clId="{45CD4AAC-24AB-4327-AE32-BB99478A3564}" dt="2022-05-30T11:38:35.295" v="38" actId="2696"/>
        <pc:sldMkLst>
          <pc:docMk/>
          <pc:sldMk cId="53235085" sldId="264"/>
        </pc:sldMkLst>
      </pc:sldChg>
      <pc:sldChg chg="add">
        <pc:chgData name="Kubala Petr" userId="e9a44c44-e1ba-48e4-a435-44239244ead7" providerId="ADAL" clId="{45CD4AAC-24AB-4327-AE32-BB99478A3564}" dt="2022-05-30T11:38:37.453" v="39"/>
        <pc:sldMkLst>
          <pc:docMk/>
          <pc:sldMk cId="1802648906" sldId="264"/>
        </pc:sldMkLst>
      </pc:sldChg>
      <pc:sldChg chg="modSp mod">
        <pc:chgData name="Kubala Petr" userId="e9a44c44-e1ba-48e4-a435-44239244ead7" providerId="ADAL" clId="{45CD4AAC-24AB-4327-AE32-BB99478A3564}" dt="2022-05-30T12:34:30.507" v="215" actId="21"/>
        <pc:sldMkLst>
          <pc:docMk/>
          <pc:sldMk cId="13007992" sldId="266"/>
        </pc:sldMkLst>
        <pc:spChg chg="mod">
          <ac:chgData name="Kubala Petr" userId="e9a44c44-e1ba-48e4-a435-44239244ead7" providerId="ADAL" clId="{45CD4AAC-24AB-4327-AE32-BB99478A3564}" dt="2022-05-30T12:34:30.507" v="215" actId="21"/>
          <ac:spMkLst>
            <pc:docMk/>
            <pc:sldMk cId="13007992" sldId="266"/>
            <ac:spMk id="4" creationId="{00000000-0000-0000-0000-000000000000}"/>
          </ac:spMkLst>
        </pc:spChg>
      </pc:sldChg>
      <pc:sldChg chg="del">
        <pc:chgData name="Kubala Petr" userId="e9a44c44-e1ba-48e4-a435-44239244ead7" providerId="ADAL" clId="{45CD4AAC-24AB-4327-AE32-BB99478A3564}" dt="2022-05-30T13:01:59.008" v="279" actId="47"/>
        <pc:sldMkLst>
          <pc:docMk/>
          <pc:sldMk cId="3093723409" sldId="268"/>
        </pc:sldMkLst>
      </pc:sldChg>
      <pc:sldChg chg="del">
        <pc:chgData name="Kubala Petr" userId="e9a44c44-e1ba-48e4-a435-44239244ead7" providerId="ADAL" clId="{45CD4AAC-24AB-4327-AE32-BB99478A3564}" dt="2022-05-30T13:02:04.328" v="280" actId="47"/>
        <pc:sldMkLst>
          <pc:docMk/>
          <pc:sldMk cId="2876541435" sldId="271"/>
        </pc:sldMkLst>
      </pc:sldChg>
      <pc:sldChg chg="addSp modSp del mod">
        <pc:chgData name="Kubala Petr" userId="e9a44c44-e1ba-48e4-a435-44239244ead7" providerId="ADAL" clId="{45CD4AAC-24AB-4327-AE32-BB99478A3564}" dt="2022-05-30T13:30:43.886" v="642" actId="2696"/>
        <pc:sldMkLst>
          <pc:docMk/>
          <pc:sldMk cId="498639150" sldId="275"/>
        </pc:sldMkLst>
        <pc:spChg chg="mod">
          <ac:chgData name="Kubala Petr" userId="e9a44c44-e1ba-48e4-a435-44239244ead7" providerId="ADAL" clId="{45CD4AAC-24AB-4327-AE32-BB99478A3564}" dt="2022-05-30T13:00:50.952" v="263" actId="13926"/>
          <ac:spMkLst>
            <pc:docMk/>
            <pc:sldMk cId="498639150" sldId="275"/>
            <ac:spMk id="4" creationId="{00000000-0000-0000-0000-000000000000}"/>
          </ac:spMkLst>
        </pc:spChg>
        <pc:spChg chg="add mod">
          <ac:chgData name="Kubala Petr" userId="e9a44c44-e1ba-48e4-a435-44239244ead7" providerId="ADAL" clId="{45CD4AAC-24AB-4327-AE32-BB99478A3564}" dt="2022-05-30T13:01:12.258" v="275" actId="1076"/>
          <ac:spMkLst>
            <pc:docMk/>
            <pc:sldMk cId="498639150" sldId="275"/>
            <ac:spMk id="6" creationId="{E92755AD-E19D-0A1B-286C-0277ECA926F2}"/>
          </ac:spMkLst>
        </pc:spChg>
      </pc:sldChg>
      <pc:sldChg chg="add">
        <pc:chgData name="Kubala Petr" userId="e9a44c44-e1ba-48e4-a435-44239244ead7" providerId="ADAL" clId="{45CD4AAC-24AB-4327-AE32-BB99478A3564}" dt="2022-05-30T13:30:54.464" v="643"/>
        <pc:sldMkLst>
          <pc:docMk/>
          <pc:sldMk cId="1824053997" sldId="275"/>
        </pc:sldMkLst>
      </pc:sldChg>
      <pc:sldChg chg="del">
        <pc:chgData name="Kubala Petr" userId="e9a44c44-e1ba-48e4-a435-44239244ead7" providerId="ADAL" clId="{45CD4AAC-24AB-4327-AE32-BB99478A3564}" dt="2022-05-30T13:54:44.884" v="912" actId="47"/>
        <pc:sldMkLst>
          <pc:docMk/>
          <pc:sldMk cId="2756715233" sldId="280"/>
        </pc:sldMkLst>
      </pc:sldChg>
      <pc:sldChg chg="del">
        <pc:chgData name="Kubala Petr" userId="e9a44c44-e1ba-48e4-a435-44239244ead7" providerId="ADAL" clId="{45CD4AAC-24AB-4327-AE32-BB99478A3564}" dt="2022-05-30T12:27:55.164" v="199" actId="47"/>
        <pc:sldMkLst>
          <pc:docMk/>
          <pc:sldMk cId="2795348778" sldId="286"/>
        </pc:sldMkLst>
      </pc:sldChg>
      <pc:sldChg chg="del">
        <pc:chgData name="Kubala Petr" userId="e9a44c44-e1ba-48e4-a435-44239244ead7" providerId="ADAL" clId="{45CD4AAC-24AB-4327-AE32-BB99478A3564}" dt="2022-05-30T12:27:56.012" v="200" actId="47"/>
        <pc:sldMkLst>
          <pc:docMk/>
          <pc:sldMk cId="3531348874" sldId="287"/>
        </pc:sldMkLst>
      </pc:sldChg>
      <pc:sldChg chg="del">
        <pc:chgData name="Kubala Petr" userId="e9a44c44-e1ba-48e4-a435-44239244ead7" providerId="ADAL" clId="{45CD4AAC-24AB-4327-AE32-BB99478A3564}" dt="2022-05-30T13:01:57.762" v="278" actId="47"/>
        <pc:sldMkLst>
          <pc:docMk/>
          <pc:sldMk cId="3758649711" sldId="289"/>
        </pc:sldMkLst>
      </pc:sldChg>
      <pc:sldChg chg="del">
        <pc:chgData name="Kubala Petr" userId="e9a44c44-e1ba-48e4-a435-44239244ead7" providerId="ADAL" clId="{45CD4AAC-24AB-4327-AE32-BB99478A3564}" dt="2022-05-30T12:28:00.097" v="201" actId="47"/>
        <pc:sldMkLst>
          <pc:docMk/>
          <pc:sldMk cId="2334462328" sldId="290"/>
        </pc:sldMkLst>
      </pc:sldChg>
      <pc:sldChg chg="del">
        <pc:chgData name="Kubala Petr" userId="e9a44c44-e1ba-48e4-a435-44239244ead7" providerId="ADAL" clId="{45CD4AAC-24AB-4327-AE32-BB99478A3564}" dt="2022-05-30T13:02:05.064" v="281" actId="47"/>
        <pc:sldMkLst>
          <pc:docMk/>
          <pc:sldMk cId="2564045519" sldId="295"/>
        </pc:sldMkLst>
      </pc:sldChg>
      <pc:sldChg chg="del">
        <pc:chgData name="Kubala Petr" userId="e9a44c44-e1ba-48e4-a435-44239244ead7" providerId="ADAL" clId="{45CD4AAC-24AB-4327-AE32-BB99478A3564}" dt="2022-05-30T12:28:05.066" v="202" actId="47"/>
        <pc:sldMkLst>
          <pc:docMk/>
          <pc:sldMk cId="1972784063" sldId="297"/>
        </pc:sldMkLst>
      </pc:sldChg>
      <pc:sldChg chg="del">
        <pc:chgData name="Kubala Petr" userId="e9a44c44-e1ba-48e4-a435-44239244ead7" providerId="ADAL" clId="{45CD4AAC-24AB-4327-AE32-BB99478A3564}" dt="2022-05-30T13:02:05.825" v="282" actId="47"/>
        <pc:sldMkLst>
          <pc:docMk/>
          <pc:sldMk cId="2271782921" sldId="300"/>
        </pc:sldMkLst>
      </pc:sldChg>
      <pc:sldChg chg="add del">
        <pc:chgData name="Kubala Petr" userId="e9a44c44-e1ba-48e4-a435-44239244ead7" providerId="ADAL" clId="{45CD4AAC-24AB-4327-AE32-BB99478A3564}" dt="2022-05-30T12:28:24.013" v="204" actId="47"/>
        <pc:sldMkLst>
          <pc:docMk/>
          <pc:sldMk cId="1755774718" sldId="305"/>
        </pc:sldMkLst>
      </pc:sldChg>
      <pc:sldChg chg="addSp delSp modSp mod">
        <pc:chgData name="Kubala Petr" userId="e9a44c44-e1ba-48e4-a435-44239244ead7" providerId="ADAL" clId="{45CD4AAC-24AB-4327-AE32-BB99478A3564}" dt="2022-05-30T12:39:06.162" v="252" actId="1076"/>
        <pc:sldMkLst>
          <pc:docMk/>
          <pc:sldMk cId="357278832" sldId="307"/>
        </pc:sldMkLst>
        <pc:spChg chg="mod">
          <ac:chgData name="Kubala Petr" userId="e9a44c44-e1ba-48e4-a435-44239244ead7" providerId="ADAL" clId="{45CD4AAC-24AB-4327-AE32-BB99478A3564}" dt="2022-05-30T12:39:05.667" v="251" actId="207"/>
          <ac:spMkLst>
            <pc:docMk/>
            <pc:sldMk cId="357278832" sldId="307"/>
            <ac:spMk id="3" creationId="{00000000-0000-0000-0000-000000000000}"/>
          </ac:spMkLst>
        </pc:spChg>
        <pc:graphicFrameChg chg="del">
          <ac:chgData name="Kubala Petr" userId="e9a44c44-e1ba-48e4-a435-44239244ead7" providerId="ADAL" clId="{45CD4AAC-24AB-4327-AE32-BB99478A3564}" dt="2022-05-30T12:37:17.141" v="227" actId="478"/>
          <ac:graphicFrameMkLst>
            <pc:docMk/>
            <pc:sldMk cId="357278832" sldId="307"/>
            <ac:graphicFrameMk id="4" creationId="{00000000-0000-0000-0000-000000000000}"/>
          </ac:graphicFrameMkLst>
        </pc:graphicFrameChg>
        <pc:picChg chg="add mod">
          <ac:chgData name="Kubala Petr" userId="e9a44c44-e1ba-48e4-a435-44239244ead7" providerId="ADAL" clId="{45CD4AAC-24AB-4327-AE32-BB99478A3564}" dt="2022-05-30T12:39:06.162" v="252" actId="1076"/>
          <ac:picMkLst>
            <pc:docMk/>
            <pc:sldMk cId="357278832" sldId="307"/>
            <ac:picMk id="6" creationId="{4DBBA5B6-FD6A-5B6B-B547-2D510B623E59}"/>
          </ac:picMkLst>
        </pc:picChg>
      </pc:sldChg>
      <pc:sldChg chg="del">
        <pc:chgData name="Kubala Petr" userId="e9a44c44-e1ba-48e4-a435-44239244ead7" providerId="ADAL" clId="{45CD4AAC-24AB-4327-AE32-BB99478A3564}" dt="2022-05-30T12:59:34.433" v="253" actId="47"/>
        <pc:sldMkLst>
          <pc:docMk/>
          <pc:sldMk cId="2404045812" sldId="310"/>
        </pc:sldMkLst>
      </pc:sldChg>
      <pc:sldChg chg="del">
        <pc:chgData name="Kubala Petr" userId="e9a44c44-e1ba-48e4-a435-44239244ead7" providerId="ADAL" clId="{45CD4AAC-24AB-4327-AE32-BB99478A3564}" dt="2022-05-30T12:59:36.363" v="255" actId="47"/>
        <pc:sldMkLst>
          <pc:docMk/>
          <pc:sldMk cId="3235925926" sldId="315"/>
        </pc:sldMkLst>
      </pc:sldChg>
      <pc:sldChg chg="del">
        <pc:chgData name="Kubala Petr" userId="e9a44c44-e1ba-48e4-a435-44239244ead7" providerId="ADAL" clId="{45CD4AAC-24AB-4327-AE32-BB99478A3564}" dt="2022-05-30T12:59:35.467" v="254" actId="47"/>
        <pc:sldMkLst>
          <pc:docMk/>
          <pc:sldMk cId="1912645512" sldId="317"/>
        </pc:sldMkLst>
      </pc:sldChg>
      <pc:sldChg chg="del">
        <pc:chgData name="Kubala Petr" userId="e9a44c44-e1ba-48e4-a435-44239244ead7" providerId="ADAL" clId="{45CD4AAC-24AB-4327-AE32-BB99478A3564}" dt="2022-05-30T12:59:37.252" v="256" actId="47"/>
        <pc:sldMkLst>
          <pc:docMk/>
          <pc:sldMk cId="480737618" sldId="320"/>
        </pc:sldMkLst>
      </pc:sldChg>
      <pc:sldChg chg="del">
        <pc:chgData name="Kubala Petr" userId="e9a44c44-e1ba-48e4-a435-44239244ead7" providerId="ADAL" clId="{45CD4AAC-24AB-4327-AE32-BB99478A3564}" dt="2022-05-30T12:59:40.373" v="258" actId="47"/>
        <pc:sldMkLst>
          <pc:docMk/>
          <pc:sldMk cId="2362143543" sldId="321"/>
        </pc:sldMkLst>
      </pc:sldChg>
      <pc:sldChg chg="del">
        <pc:chgData name="Kubala Petr" userId="e9a44c44-e1ba-48e4-a435-44239244ead7" providerId="ADAL" clId="{45CD4AAC-24AB-4327-AE32-BB99478A3564}" dt="2022-05-30T12:59:38.836" v="257" actId="47"/>
        <pc:sldMkLst>
          <pc:docMk/>
          <pc:sldMk cId="3246823634" sldId="322"/>
        </pc:sldMkLst>
      </pc:sldChg>
      <pc:sldChg chg="del">
        <pc:chgData name="Kubala Petr" userId="e9a44c44-e1ba-48e4-a435-44239244ead7" providerId="ADAL" clId="{45CD4AAC-24AB-4327-AE32-BB99478A3564}" dt="2022-05-30T12:27:54.011" v="198" actId="47"/>
        <pc:sldMkLst>
          <pc:docMk/>
          <pc:sldMk cId="4211445401" sldId="343"/>
        </pc:sldMkLst>
      </pc:sldChg>
      <pc:sldChg chg="del">
        <pc:chgData name="Kubala Petr" userId="e9a44c44-e1ba-48e4-a435-44239244ead7" providerId="ADAL" clId="{45CD4AAC-24AB-4327-AE32-BB99478A3564}" dt="2022-05-30T13:02:29.155" v="283" actId="47"/>
        <pc:sldMkLst>
          <pc:docMk/>
          <pc:sldMk cId="2226590814" sldId="353"/>
        </pc:sldMkLst>
      </pc:sldChg>
      <pc:sldChg chg="del">
        <pc:chgData name="Kubala Petr" userId="e9a44c44-e1ba-48e4-a435-44239244ead7" providerId="ADAL" clId="{45CD4AAC-24AB-4327-AE32-BB99478A3564}" dt="2022-05-30T13:02:29.891" v="284" actId="47"/>
        <pc:sldMkLst>
          <pc:docMk/>
          <pc:sldMk cId="93266393" sldId="354"/>
        </pc:sldMkLst>
      </pc:sldChg>
      <pc:sldChg chg="del">
        <pc:chgData name="Kubala Petr" userId="e9a44c44-e1ba-48e4-a435-44239244ead7" providerId="ADAL" clId="{45CD4AAC-24AB-4327-AE32-BB99478A3564}" dt="2022-05-30T13:00:20.042" v="261" actId="47"/>
        <pc:sldMkLst>
          <pc:docMk/>
          <pc:sldMk cId="360075852" sldId="360"/>
        </pc:sldMkLst>
      </pc:sldChg>
      <pc:sldChg chg="del">
        <pc:chgData name="Kubala Petr" userId="e9a44c44-e1ba-48e4-a435-44239244ead7" providerId="ADAL" clId="{45CD4AAC-24AB-4327-AE32-BB99478A3564}" dt="2022-05-30T13:00:20.830" v="262" actId="47"/>
        <pc:sldMkLst>
          <pc:docMk/>
          <pc:sldMk cId="4040396017" sldId="361"/>
        </pc:sldMkLst>
      </pc:sldChg>
      <pc:sldChg chg="del">
        <pc:chgData name="Kubala Petr" userId="e9a44c44-e1ba-48e4-a435-44239244ead7" providerId="ADAL" clId="{45CD4AAC-24AB-4327-AE32-BB99478A3564}" dt="2022-05-30T13:01:41.016" v="276" actId="2696"/>
        <pc:sldMkLst>
          <pc:docMk/>
          <pc:sldMk cId="2309896266" sldId="365"/>
        </pc:sldMkLst>
      </pc:sldChg>
      <pc:sldChg chg="add">
        <pc:chgData name="Kubala Petr" userId="e9a44c44-e1ba-48e4-a435-44239244ead7" providerId="ADAL" clId="{45CD4AAC-24AB-4327-AE32-BB99478A3564}" dt="2022-05-30T13:01:44.693" v="277"/>
        <pc:sldMkLst>
          <pc:docMk/>
          <pc:sldMk cId="4054220302" sldId="365"/>
        </pc:sldMkLst>
      </pc:sldChg>
      <pc:sldChg chg="addSp delSp modSp mod">
        <pc:chgData name="Kubala Petr" userId="e9a44c44-e1ba-48e4-a435-44239244ead7" providerId="ADAL" clId="{45CD4AAC-24AB-4327-AE32-BB99478A3564}" dt="2022-05-30T13:50:33.246" v="850" actId="1076"/>
        <pc:sldMkLst>
          <pc:docMk/>
          <pc:sldMk cId="509805746" sldId="366"/>
        </pc:sldMkLst>
        <pc:spChg chg="mod">
          <ac:chgData name="Kubala Petr" userId="e9a44c44-e1ba-48e4-a435-44239244ead7" providerId="ADAL" clId="{45CD4AAC-24AB-4327-AE32-BB99478A3564}" dt="2022-05-30T13:50:33.246" v="850" actId="1076"/>
          <ac:spMkLst>
            <pc:docMk/>
            <pc:sldMk cId="509805746" sldId="366"/>
            <ac:spMk id="4" creationId="{00000000-0000-0000-0000-000000000000}"/>
          </ac:spMkLst>
        </pc:spChg>
        <pc:spChg chg="mod">
          <ac:chgData name="Kubala Petr" userId="e9a44c44-e1ba-48e4-a435-44239244ead7" providerId="ADAL" clId="{45CD4AAC-24AB-4327-AE32-BB99478A3564}" dt="2022-05-30T13:50:29.747" v="849" actId="1076"/>
          <ac:spMkLst>
            <pc:docMk/>
            <pc:sldMk cId="509805746" sldId="366"/>
            <ac:spMk id="6" creationId="{00000000-0000-0000-0000-000000000000}"/>
          </ac:spMkLst>
        </pc:spChg>
        <pc:spChg chg="add del mod">
          <ac:chgData name="Kubala Petr" userId="e9a44c44-e1ba-48e4-a435-44239244ead7" providerId="ADAL" clId="{45CD4AAC-24AB-4327-AE32-BB99478A3564}" dt="2022-05-30T13:50:22.721" v="847" actId="478"/>
          <ac:spMkLst>
            <pc:docMk/>
            <pc:sldMk cId="509805746" sldId="366"/>
            <ac:spMk id="8" creationId="{11CDD66E-9701-7FB5-8F54-8A15F591423C}"/>
          </ac:spMkLst>
        </pc:spChg>
        <pc:spChg chg="del mod">
          <ac:chgData name="Kubala Petr" userId="e9a44c44-e1ba-48e4-a435-44239244ead7" providerId="ADAL" clId="{45CD4AAC-24AB-4327-AE32-BB99478A3564}" dt="2022-05-30T13:50:24.698" v="848" actId="478"/>
          <ac:spMkLst>
            <pc:docMk/>
            <pc:sldMk cId="509805746" sldId="366"/>
            <ac:spMk id="18434" creationId="{00000000-0000-0000-0000-000000000000}"/>
          </ac:spMkLst>
        </pc:spChg>
        <pc:picChg chg="mod">
          <ac:chgData name="Kubala Petr" userId="e9a44c44-e1ba-48e4-a435-44239244ead7" providerId="ADAL" clId="{45CD4AAC-24AB-4327-AE32-BB99478A3564}" dt="2022-05-30T13:14:08.319" v="383" actId="1076"/>
          <ac:picMkLst>
            <pc:docMk/>
            <pc:sldMk cId="509805746" sldId="366"/>
            <ac:picMk id="7" creationId="{00000000-0000-0000-0000-000000000000}"/>
          </ac:picMkLst>
        </pc:picChg>
      </pc:sldChg>
      <pc:sldChg chg="del">
        <pc:chgData name="Kubala Petr" userId="e9a44c44-e1ba-48e4-a435-44239244ead7" providerId="ADAL" clId="{45CD4AAC-24AB-4327-AE32-BB99478A3564}" dt="2022-05-30T13:23:46.014" v="574" actId="47"/>
        <pc:sldMkLst>
          <pc:docMk/>
          <pc:sldMk cId="3977733212" sldId="418"/>
        </pc:sldMkLst>
      </pc:sldChg>
      <pc:sldChg chg="del">
        <pc:chgData name="Kubala Petr" userId="e9a44c44-e1ba-48e4-a435-44239244ead7" providerId="ADAL" clId="{45CD4AAC-24AB-4327-AE32-BB99478A3564}" dt="2022-05-30T13:23:44.732" v="573" actId="47"/>
        <pc:sldMkLst>
          <pc:docMk/>
          <pc:sldMk cId="441846866" sldId="419"/>
        </pc:sldMkLst>
      </pc:sldChg>
      <pc:sldChg chg="addSp delSp modSp mod modNotes">
        <pc:chgData name="Kubala Petr" userId="e9a44c44-e1ba-48e4-a435-44239244ead7" providerId="ADAL" clId="{45CD4AAC-24AB-4327-AE32-BB99478A3564}" dt="2022-05-30T13:56:56.092" v="969"/>
        <pc:sldMkLst>
          <pc:docMk/>
          <pc:sldMk cId="3055144428" sldId="490"/>
        </pc:sldMkLst>
        <pc:spChg chg="add del mod">
          <ac:chgData name="Kubala Petr" userId="e9a44c44-e1ba-48e4-a435-44239244ead7" providerId="ADAL" clId="{45CD4AAC-24AB-4327-AE32-BB99478A3564}" dt="2022-05-30T13:56:56.092" v="969"/>
          <ac:spMkLst>
            <pc:docMk/>
            <pc:sldMk cId="3055144428" sldId="490"/>
            <ac:spMk id="2" creationId="{4214154C-56B9-1F73-619F-A888694752AA}"/>
          </ac:spMkLst>
        </pc:spChg>
      </pc:sldChg>
      <pc:sldChg chg="modSp mod">
        <pc:chgData name="Kubala Petr" userId="e9a44c44-e1ba-48e4-a435-44239244ead7" providerId="ADAL" clId="{45CD4AAC-24AB-4327-AE32-BB99478A3564}" dt="2022-05-30T13:29:34.459" v="639" actId="207"/>
        <pc:sldMkLst>
          <pc:docMk/>
          <pc:sldMk cId="1113440667" sldId="495"/>
        </pc:sldMkLst>
        <pc:spChg chg="mod">
          <ac:chgData name="Kubala Petr" userId="e9a44c44-e1ba-48e4-a435-44239244ead7" providerId="ADAL" clId="{45CD4AAC-24AB-4327-AE32-BB99478A3564}" dt="2022-05-30T13:29:34.459" v="639" actId="207"/>
          <ac:spMkLst>
            <pc:docMk/>
            <pc:sldMk cId="1113440667" sldId="495"/>
            <ac:spMk id="8" creationId="{68045059-CA91-E414-AEEB-607EEDE8C8B0}"/>
          </ac:spMkLst>
        </pc:spChg>
      </pc:sldChg>
      <pc:sldChg chg="modSp mod">
        <pc:chgData name="Kubala Petr" userId="e9a44c44-e1ba-48e4-a435-44239244ead7" providerId="ADAL" clId="{45CD4AAC-24AB-4327-AE32-BB99478A3564}" dt="2022-05-30T13:29:33.897" v="638" actId="207"/>
        <pc:sldMkLst>
          <pc:docMk/>
          <pc:sldMk cId="1038310348" sldId="496"/>
        </pc:sldMkLst>
        <pc:spChg chg="mod">
          <ac:chgData name="Kubala Petr" userId="e9a44c44-e1ba-48e4-a435-44239244ead7" providerId="ADAL" clId="{45CD4AAC-24AB-4327-AE32-BB99478A3564}" dt="2022-05-30T13:29:33.897" v="638" actId="207"/>
          <ac:spMkLst>
            <pc:docMk/>
            <pc:sldMk cId="1038310348" sldId="496"/>
            <ac:spMk id="7" creationId="{F09D65B7-F6F8-6D8E-CC80-53F72C34E00D}"/>
          </ac:spMkLst>
        </pc:spChg>
      </pc:sldChg>
      <pc:sldChg chg="modSp add mod">
        <pc:chgData name="Kubala Petr" userId="e9a44c44-e1ba-48e4-a435-44239244ead7" providerId="ADAL" clId="{45CD4AAC-24AB-4327-AE32-BB99478A3564}" dt="2022-05-30T11:38:05.739" v="34" actId="207"/>
        <pc:sldMkLst>
          <pc:docMk/>
          <pc:sldMk cId="3714108610" sldId="501"/>
        </pc:sldMkLst>
        <pc:spChg chg="mod">
          <ac:chgData name="Kubala Petr" userId="e9a44c44-e1ba-48e4-a435-44239244ead7" providerId="ADAL" clId="{45CD4AAC-24AB-4327-AE32-BB99478A3564}" dt="2022-05-30T11:38:05.739" v="34" actId="207"/>
          <ac:spMkLst>
            <pc:docMk/>
            <pc:sldMk cId="3714108610" sldId="501"/>
            <ac:spMk id="3" creationId="{00000000-0000-0000-0000-000000000000}"/>
          </ac:spMkLst>
        </pc:spChg>
      </pc:sldChg>
      <pc:sldChg chg="modSp add mod">
        <pc:chgData name="Kubala Petr" userId="e9a44c44-e1ba-48e4-a435-44239244ead7" providerId="ADAL" clId="{45CD4AAC-24AB-4327-AE32-BB99478A3564}" dt="2022-05-30T11:38:25.990" v="37" actId="20577"/>
        <pc:sldMkLst>
          <pc:docMk/>
          <pc:sldMk cId="1790956107" sldId="502"/>
        </pc:sldMkLst>
        <pc:spChg chg="mod">
          <ac:chgData name="Kubala Petr" userId="e9a44c44-e1ba-48e4-a435-44239244ead7" providerId="ADAL" clId="{45CD4AAC-24AB-4327-AE32-BB99478A3564}" dt="2022-05-30T11:38:25.990" v="37" actId="20577"/>
          <ac:spMkLst>
            <pc:docMk/>
            <pc:sldMk cId="1790956107" sldId="502"/>
            <ac:spMk id="3" creationId="{00000000-0000-0000-0000-000000000000}"/>
          </ac:spMkLst>
        </pc:spChg>
      </pc:sldChg>
      <pc:sldChg chg="addSp modSp add mod">
        <pc:chgData name="Kubala Petr" userId="e9a44c44-e1ba-48e4-a435-44239244ead7" providerId="ADAL" clId="{45CD4AAC-24AB-4327-AE32-BB99478A3564}" dt="2022-05-30T13:59:37.002" v="1046" actId="20577"/>
        <pc:sldMkLst>
          <pc:docMk/>
          <pc:sldMk cId="236118262" sldId="503"/>
        </pc:sldMkLst>
        <pc:spChg chg="add mod">
          <ac:chgData name="Kubala Petr" userId="e9a44c44-e1ba-48e4-a435-44239244ead7" providerId="ADAL" clId="{45CD4AAC-24AB-4327-AE32-BB99478A3564}" dt="2022-05-30T13:59:37.002" v="1046" actId="20577"/>
          <ac:spMkLst>
            <pc:docMk/>
            <pc:sldMk cId="236118262" sldId="503"/>
            <ac:spMk id="6" creationId="{7AE43226-307A-1E50-5802-B36E58FE9D13}"/>
          </ac:spMkLst>
        </pc:spChg>
      </pc:sldChg>
      <pc:sldChg chg="add del">
        <pc:chgData name="Kubala Petr" userId="e9a44c44-e1ba-48e4-a435-44239244ead7" providerId="ADAL" clId="{45CD4AAC-24AB-4327-AE32-BB99478A3564}" dt="2022-05-30T13:30:31.250" v="640" actId="2696"/>
        <pc:sldMkLst>
          <pc:docMk/>
          <pc:sldMk cId="1376317604" sldId="503"/>
        </pc:sldMkLst>
      </pc:sldChg>
      <pc:sldChg chg="add del">
        <pc:chgData name="Kubala Petr" userId="e9a44c44-e1ba-48e4-a435-44239244ead7" providerId="ADAL" clId="{45CD4AAC-24AB-4327-AE32-BB99478A3564}" dt="2022-05-30T11:43:09.761" v="122" actId="47"/>
        <pc:sldMkLst>
          <pc:docMk/>
          <pc:sldMk cId="1589257940" sldId="503"/>
        </pc:sldMkLst>
      </pc:sldChg>
      <pc:sldChg chg="addSp delSp modSp add del mod">
        <pc:chgData name="Kubala Petr" userId="e9a44c44-e1ba-48e4-a435-44239244ead7" providerId="ADAL" clId="{45CD4AAC-24AB-4327-AE32-BB99478A3564}" dt="2022-05-30T13:00:05.626" v="259" actId="2696"/>
        <pc:sldMkLst>
          <pc:docMk/>
          <pc:sldMk cId="4037480031" sldId="503"/>
        </pc:sldMkLst>
        <pc:spChg chg="del">
          <ac:chgData name="Kubala Petr" userId="e9a44c44-e1ba-48e4-a435-44239244ead7" providerId="ADAL" clId="{45CD4AAC-24AB-4327-AE32-BB99478A3564}" dt="2022-05-30T12:31:04.227" v="207" actId="478"/>
          <ac:spMkLst>
            <pc:docMk/>
            <pc:sldMk cId="4037480031" sldId="503"/>
            <ac:spMk id="5122" creationId="{00000000-0000-0000-0000-000000000000}"/>
          </ac:spMkLst>
        </pc:spChg>
        <pc:spChg chg="del">
          <ac:chgData name="Kubala Petr" userId="e9a44c44-e1ba-48e4-a435-44239244ead7" providerId="ADAL" clId="{45CD4AAC-24AB-4327-AE32-BB99478A3564}" dt="2022-05-30T12:30:59.660" v="206" actId="478"/>
          <ac:spMkLst>
            <pc:docMk/>
            <pc:sldMk cId="4037480031" sldId="503"/>
            <ac:spMk id="40963" creationId="{00000000-0000-0000-0000-000000000000}"/>
          </ac:spMkLst>
        </pc:spChg>
        <pc:picChg chg="add mod">
          <ac:chgData name="Kubala Petr" userId="e9a44c44-e1ba-48e4-a435-44239244ead7" providerId="ADAL" clId="{45CD4AAC-24AB-4327-AE32-BB99478A3564}" dt="2022-05-30T12:32:19.632" v="214" actId="1076"/>
          <ac:picMkLst>
            <pc:docMk/>
            <pc:sldMk cId="4037480031" sldId="503"/>
            <ac:picMk id="2050" creationId="{4D976D0E-41DB-A877-7C73-781D98DC1F94}"/>
          </ac:picMkLst>
        </pc:picChg>
      </pc:sldChg>
      <pc:sldChg chg="add del">
        <pc:chgData name="Kubala Petr" userId="e9a44c44-e1ba-48e4-a435-44239244ead7" providerId="ADAL" clId="{45CD4AAC-24AB-4327-AE32-BB99478A3564}" dt="2022-05-30T12:31:45.158" v="209"/>
        <pc:sldMkLst>
          <pc:docMk/>
          <pc:sldMk cId="1229740925" sldId="504"/>
        </pc:sldMkLst>
      </pc:sldChg>
      <pc:sldChg chg="modSp add del mod">
        <pc:chgData name="Kubala Petr" userId="e9a44c44-e1ba-48e4-a435-44239244ead7" providerId="ADAL" clId="{45CD4AAC-24AB-4327-AE32-BB99478A3564}" dt="2022-05-30T12:38:04.381" v="231"/>
        <pc:sldMkLst>
          <pc:docMk/>
          <pc:sldMk cId="1409917018" sldId="504"/>
        </pc:sldMkLst>
        <pc:picChg chg="mod">
          <ac:chgData name="Kubala Petr" userId="e9a44c44-e1ba-48e4-a435-44239244ead7" providerId="ADAL" clId="{45CD4AAC-24AB-4327-AE32-BB99478A3564}" dt="2022-05-30T12:38:03.261" v="230" actId="14100"/>
          <ac:picMkLst>
            <pc:docMk/>
            <pc:sldMk cId="1409917018" sldId="504"/>
            <ac:picMk id="2" creationId="{00000000-0000-0000-0000-000000000000}"/>
          </ac:picMkLst>
        </pc:picChg>
      </pc:sldChg>
      <pc:sldChg chg="addSp delSp modSp add mod">
        <pc:chgData name="Kubala Petr" userId="e9a44c44-e1ba-48e4-a435-44239244ead7" providerId="ADAL" clId="{45CD4AAC-24AB-4327-AE32-BB99478A3564}" dt="2022-05-30T13:04:22.982" v="344" actId="207"/>
        <pc:sldMkLst>
          <pc:docMk/>
          <pc:sldMk cId="1588268181" sldId="504"/>
        </pc:sldMkLst>
        <pc:spChg chg="add mod">
          <ac:chgData name="Kubala Petr" userId="e9a44c44-e1ba-48e4-a435-44239244ead7" providerId="ADAL" clId="{45CD4AAC-24AB-4327-AE32-BB99478A3564}" dt="2022-05-30T13:04:22.982" v="344" actId="207"/>
          <ac:spMkLst>
            <pc:docMk/>
            <pc:sldMk cId="1588268181" sldId="504"/>
            <ac:spMk id="5" creationId="{6DECAADE-8067-49B5-567E-C9F963EB9899}"/>
          </ac:spMkLst>
        </pc:spChg>
        <pc:picChg chg="del">
          <ac:chgData name="Kubala Petr" userId="e9a44c44-e1ba-48e4-a435-44239244ead7" providerId="ADAL" clId="{45CD4AAC-24AB-4327-AE32-BB99478A3564}" dt="2022-05-30T13:03:03.625" v="286" actId="478"/>
          <ac:picMkLst>
            <pc:docMk/>
            <pc:sldMk cId="1588268181" sldId="504"/>
            <ac:picMk id="2050" creationId="{4D976D0E-41DB-A877-7C73-781D98DC1F94}"/>
          </ac:picMkLst>
        </pc:picChg>
      </pc:sldChg>
      <pc:sldChg chg="add del">
        <pc:chgData name="Kubala Petr" userId="e9a44c44-e1ba-48e4-a435-44239244ead7" providerId="ADAL" clId="{45CD4AAC-24AB-4327-AE32-BB99478A3564}" dt="2022-05-30T12:31:52.644" v="211"/>
        <pc:sldMkLst>
          <pc:docMk/>
          <pc:sldMk cId="3517245423" sldId="504"/>
        </pc:sldMkLst>
      </pc:sldChg>
      <pc:sldChg chg="add del">
        <pc:chgData name="Kubala Petr" userId="e9a44c44-e1ba-48e4-a435-44239244ead7" providerId="ADAL" clId="{45CD4AAC-24AB-4327-AE32-BB99478A3564}" dt="2022-05-30T11:43:07.751" v="121" actId="47"/>
        <pc:sldMkLst>
          <pc:docMk/>
          <pc:sldMk cId="4286136915" sldId="504"/>
        </pc:sldMkLst>
      </pc:sldChg>
      <pc:sldChg chg="modSp add mod modTransition">
        <pc:chgData name="Kubala Petr" userId="e9a44c44-e1ba-48e4-a435-44239244ead7" providerId="ADAL" clId="{45CD4AAC-24AB-4327-AE32-BB99478A3564}" dt="2022-05-30T13:28:39.905" v="635" actId="1076"/>
        <pc:sldMkLst>
          <pc:docMk/>
          <pc:sldMk cId="1830182487" sldId="505"/>
        </pc:sldMkLst>
        <pc:spChg chg="mod">
          <ac:chgData name="Kubala Petr" userId="e9a44c44-e1ba-48e4-a435-44239244ead7" providerId="ADAL" clId="{45CD4AAC-24AB-4327-AE32-BB99478A3564}" dt="2022-05-30T13:28:39.905" v="635" actId="1076"/>
          <ac:spMkLst>
            <pc:docMk/>
            <pc:sldMk cId="1830182487" sldId="505"/>
            <ac:spMk id="2" creationId="{2AD8F052-FEE4-4E36-BFF2-BA4A799FED1E}"/>
          </ac:spMkLst>
        </pc:spChg>
        <pc:spChg chg="mod">
          <ac:chgData name="Kubala Petr" userId="e9a44c44-e1ba-48e4-a435-44239244ead7" providerId="ADAL" clId="{45CD4AAC-24AB-4327-AE32-BB99478A3564}" dt="2022-05-30T13:28:24.938" v="634" actId="20577"/>
          <ac:spMkLst>
            <pc:docMk/>
            <pc:sldMk cId="1830182487" sldId="505"/>
            <ac:spMk id="5122" creationId="{00000000-0000-0000-0000-000000000000}"/>
          </ac:spMkLst>
        </pc:spChg>
        <pc:spChg chg="mod">
          <ac:chgData name="Kubala Petr" userId="e9a44c44-e1ba-48e4-a435-44239244ead7" providerId="ADAL" clId="{45CD4AAC-24AB-4327-AE32-BB99478A3564}" dt="2022-05-30T13:28:12.151" v="632" actId="1076"/>
          <ac:spMkLst>
            <pc:docMk/>
            <pc:sldMk cId="1830182487" sldId="505"/>
            <ac:spMk id="40963" creationId="{00000000-0000-0000-0000-000000000000}"/>
          </ac:spMkLst>
        </pc:spChg>
        <pc:picChg chg="mod">
          <ac:chgData name="Kubala Petr" userId="e9a44c44-e1ba-48e4-a435-44239244ead7" providerId="ADAL" clId="{45CD4AAC-24AB-4327-AE32-BB99478A3564}" dt="2022-05-30T13:27:03.930" v="607" actId="1076"/>
          <ac:picMkLst>
            <pc:docMk/>
            <pc:sldMk cId="1830182487" sldId="505"/>
            <ac:picMk id="5125" creationId="{00000000-0000-0000-0000-000000000000}"/>
          </ac:picMkLst>
        </pc:picChg>
      </pc:sldChg>
      <pc:sldChg chg="delSp add del">
        <pc:chgData name="Kubala Petr" userId="e9a44c44-e1ba-48e4-a435-44239244ead7" providerId="ADAL" clId="{45CD4AAC-24AB-4327-AE32-BB99478A3564}" dt="2022-05-30T13:32:54.640" v="646" actId="2696"/>
        <pc:sldMkLst>
          <pc:docMk/>
          <pc:sldMk cId="2687419132" sldId="506"/>
        </pc:sldMkLst>
        <pc:picChg chg="del">
          <ac:chgData name="Kubala Petr" userId="e9a44c44-e1ba-48e4-a435-44239244ead7" providerId="ADAL" clId="{45CD4AAC-24AB-4327-AE32-BB99478A3564}" dt="2022-05-30T13:32:08.478" v="645" actId="478"/>
          <ac:picMkLst>
            <pc:docMk/>
            <pc:sldMk cId="2687419132" sldId="506"/>
            <ac:picMk id="2050" creationId="{4D976D0E-41DB-A877-7C73-781D98DC1F94}"/>
          </ac:picMkLst>
        </pc:picChg>
      </pc:sldChg>
      <pc:sldChg chg="addSp modSp add del">
        <pc:chgData name="Kubala Petr" userId="e9a44c44-e1ba-48e4-a435-44239244ead7" providerId="ADAL" clId="{45CD4AAC-24AB-4327-AE32-BB99478A3564}" dt="2022-05-30T13:50:45.604" v="851" actId="47"/>
        <pc:sldMkLst>
          <pc:docMk/>
          <pc:sldMk cId="3599741907" sldId="506"/>
        </pc:sldMkLst>
        <pc:spChg chg="add mod">
          <ac:chgData name="Kubala Petr" userId="e9a44c44-e1ba-48e4-a435-44239244ead7" providerId="ADAL" clId="{45CD4AAC-24AB-4327-AE32-BB99478A3564}" dt="2022-05-30T13:33:11.794" v="648"/>
          <ac:spMkLst>
            <pc:docMk/>
            <pc:sldMk cId="3599741907" sldId="506"/>
            <ac:spMk id="4" creationId="{D6010599-13C0-DDE2-0BC1-82E846264812}"/>
          </ac:spMkLst>
        </pc:spChg>
      </pc:sldChg>
      <pc:sldChg chg="addSp delSp modSp add mod">
        <pc:chgData name="Kubala Petr" userId="e9a44c44-e1ba-48e4-a435-44239244ead7" providerId="ADAL" clId="{45CD4AAC-24AB-4327-AE32-BB99478A3564}" dt="2022-05-30T13:51:17.032" v="868" actId="1076"/>
        <pc:sldMkLst>
          <pc:docMk/>
          <pc:sldMk cId="2889906107" sldId="507"/>
        </pc:sldMkLst>
        <pc:spChg chg="del">
          <ac:chgData name="Kubala Petr" userId="e9a44c44-e1ba-48e4-a435-44239244ead7" providerId="ADAL" clId="{45CD4AAC-24AB-4327-AE32-BB99478A3564}" dt="2022-05-30T13:34:15.092" v="650" actId="478"/>
          <ac:spMkLst>
            <pc:docMk/>
            <pc:sldMk cId="2889906107" sldId="507"/>
            <ac:spMk id="4" creationId="{D6010599-13C0-DDE2-0BC1-82E846264812}"/>
          </ac:spMkLst>
        </pc:spChg>
        <pc:spChg chg="add mod">
          <ac:chgData name="Kubala Petr" userId="e9a44c44-e1ba-48e4-a435-44239244ead7" providerId="ADAL" clId="{45CD4AAC-24AB-4327-AE32-BB99478A3564}" dt="2022-05-30T13:37:00.507" v="674" actId="255"/>
          <ac:spMkLst>
            <pc:docMk/>
            <pc:sldMk cId="2889906107" sldId="507"/>
            <ac:spMk id="6" creationId="{B1A8FB7D-3A7B-B442-6A51-5E3C1D5C9CF0}"/>
          </ac:spMkLst>
        </pc:spChg>
        <pc:spChg chg="add mod">
          <ac:chgData name="Kubala Petr" userId="e9a44c44-e1ba-48e4-a435-44239244ead7" providerId="ADAL" clId="{45CD4AAC-24AB-4327-AE32-BB99478A3564}" dt="2022-05-30T13:37:05.382" v="675" actId="1076"/>
          <ac:spMkLst>
            <pc:docMk/>
            <pc:sldMk cId="2889906107" sldId="507"/>
            <ac:spMk id="8" creationId="{10572214-8B69-B8C6-912A-A0345CF8DE8A}"/>
          </ac:spMkLst>
        </pc:spChg>
        <pc:spChg chg="add mod">
          <ac:chgData name="Kubala Petr" userId="e9a44c44-e1ba-48e4-a435-44239244ead7" providerId="ADAL" clId="{45CD4AAC-24AB-4327-AE32-BB99478A3564}" dt="2022-05-30T13:41:32.903" v="702" actId="12"/>
          <ac:spMkLst>
            <pc:docMk/>
            <pc:sldMk cId="2889906107" sldId="507"/>
            <ac:spMk id="10" creationId="{C62AA8F8-720B-00A5-CED1-28B148832E4F}"/>
          </ac:spMkLst>
        </pc:spChg>
        <pc:spChg chg="add mod">
          <ac:chgData name="Kubala Petr" userId="e9a44c44-e1ba-48e4-a435-44239244ead7" providerId="ADAL" clId="{45CD4AAC-24AB-4327-AE32-BB99478A3564}" dt="2022-05-30T13:51:17.032" v="868" actId="1076"/>
          <ac:spMkLst>
            <pc:docMk/>
            <pc:sldMk cId="2889906107" sldId="507"/>
            <ac:spMk id="11" creationId="{66A8234B-79F0-93E8-792B-8BD7AB200EF4}"/>
          </ac:spMkLst>
        </pc:spChg>
        <pc:spChg chg="add mod">
          <ac:chgData name="Kubala Petr" userId="e9a44c44-e1ba-48e4-a435-44239244ead7" providerId="ADAL" clId="{45CD4AAC-24AB-4327-AE32-BB99478A3564}" dt="2022-05-30T13:41:57.531" v="716" actId="20577"/>
          <ac:spMkLst>
            <pc:docMk/>
            <pc:sldMk cId="2889906107" sldId="507"/>
            <ac:spMk id="12" creationId="{3655C2F8-B883-DF12-072B-58DB5F0D1D66}"/>
          </ac:spMkLst>
        </pc:spChg>
      </pc:sldChg>
      <pc:sldChg chg="addSp delSp modSp add del mod">
        <pc:chgData name="Kubala Petr" userId="e9a44c44-e1ba-48e4-a435-44239244ead7" providerId="ADAL" clId="{45CD4AAC-24AB-4327-AE32-BB99478A3564}" dt="2022-05-30T13:46:33.208" v="743" actId="47"/>
        <pc:sldMkLst>
          <pc:docMk/>
          <pc:sldMk cId="524756985" sldId="508"/>
        </pc:sldMkLst>
        <pc:spChg chg="add mod">
          <ac:chgData name="Kubala Petr" userId="e9a44c44-e1ba-48e4-a435-44239244ead7" providerId="ADAL" clId="{45CD4AAC-24AB-4327-AE32-BB99478A3564}" dt="2022-05-30T13:45:14.843" v="731" actId="1076"/>
          <ac:spMkLst>
            <pc:docMk/>
            <pc:sldMk cId="524756985" sldId="508"/>
            <ac:spMk id="8" creationId="{F9120DC1-6081-5BA8-B90F-834828D58248}"/>
          </ac:spMkLst>
        </pc:spChg>
        <pc:spChg chg="add del mod">
          <ac:chgData name="Kubala Petr" userId="e9a44c44-e1ba-48e4-a435-44239244ead7" providerId="ADAL" clId="{45CD4AAC-24AB-4327-AE32-BB99478A3564}" dt="2022-05-30T13:45:25.936" v="733"/>
          <ac:spMkLst>
            <pc:docMk/>
            <pc:sldMk cId="524756985" sldId="508"/>
            <ac:spMk id="9" creationId="{81D22191-AD09-A77D-4822-19A76E027F94}"/>
          </ac:spMkLst>
        </pc:spChg>
        <pc:picChg chg="mod">
          <ac:chgData name="Kubala Petr" userId="e9a44c44-e1ba-48e4-a435-44239244ead7" providerId="ADAL" clId="{45CD4AAC-24AB-4327-AE32-BB99478A3564}" dt="2022-05-30T13:44:01.311" v="720" actId="14100"/>
          <ac:picMkLst>
            <pc:docMk/>
            <pc:sldMk cId="524756985" sldId="508"/>
            <ac:picMk id="7" creationId="{33B6D6F5-BED8-CB08-4E06-D8F59D20EBAB}"/>
          </ac:picMkLst>
        </pc:picChg>
      </pc:sldChg>
      <pc:sldChg chg="addSp delSp modSp add mod">
        <pc:chgData name="Kubala Petr" userId="e9a44c44-e1ba-48e4-a435-44239244ead7" providerId="ADAL" clId="{45CD4AAC-24AB-4327-AE32-BB99478A3564}" dt="2022-05-30T13:53:55.502" v="911" actId="1076"/>
        <pc:sldMkLst>
          <pc:docMk/>
          <pc:sldMk cId="126819588" sldId="509"/>
        </pc:sldMkLst>
        <pc:spChg chg="add mod">
          <ac:chgData name="Kubala Petr" userId="e9a44c44-e1ba-48e4-a435-44239244ead7" providerId="ADAL" clId="{45CD4AAC-24AB-4327-AE32-BB99478A3564}" dt="2022-05-30T13:53:29.698" v="908" actId="207"/>
          <ac:spMkLst>
            <pc:docMk/>
            <pc:sldMk cId="126819588" sldId="509"/>
            <ac:spMk id="3" creationId="{1EA28749-814B-26BD-4C2F-40F41EC06329}"/>
          </ac:spMkLst>
        </pc:spChg>
        <pc:spChg chg="del">
          <ac:chgData name="Kubala Petr" userId="e9a44c44-e1ba-48e4-a435-44239244ead7" providerId="ADAL" clId="{45CD4AAC-24AB-4327-AE32-BB99478A3564}" dt="2022-05-30T13:45:39.772" v="735" actId="478"/>
          <ac:spMkLst>
            <pc:docMk/>
            <pc:sldMk cId="126819588" sldId="509"/>
            <ac:spMk id="4" creationId="{D6010599-13C0-DDE2-0BC1-82E846264812}"/>
          </ac:spMkLst>
        </pc:spChg>
        <pc:spChg chg="add mod">
          <ac:chgData name="Kubala Petr" userId="e9a44c44-e1ba-48e4-a435-44239244ead7" providerId="ADAL" clId="{45CD4AAC-24AB-4327-AE32-BB99478A3564}" dt="2022-05-30T13:49:54.376" v="846" actId="1076"/>
          <ac:spMkLst>
            <pc:docMk/>
            <pc:sldMk cId="126819588" sldId="509"/>
            <ac:spMk id="6" creationId="{2AF9E1E8-317C-3F41-2964-5F4E972D35B8}"/>
          </ac:spMkLst>
        </pc:spChg>
        <pc:picChg chg="add mod">
          <ac:chgData name="Kubala Petr" userId="e9a44c44-e1ba-48e4-a435-44239244ead7" providerId="ADAL" clId="{45CD4AAC-24AB-4327-AE32-BB99478A3564}" dt="2022-05-30T13:46:23.076" v="742" actId="1076"/>
          <ac:picMkLst>
            <pc:docMk/>
            <pc:sldMk cId="126819588" sldId="509"/>
            <ac:picMk id="8" creationId="{758E2A78-ED96-93FC-E448-6537230A0C8A}"/>
          </ac:picMkLst>
        </pc:picChg>
        <pc:picChg chg="add mod">
          <ac:chgData name="Kubala Petr" userId="e9a44c44-e1ba-48e4-a435-44239244ead7" providerId="ADAL" clId="{45CD4AAC-24AB-4327-AE32-BB99478A3564}" dt="2022-05-30T13:51:58.106" v="871" actId="1076"/>
          <ac:picMkLst>
            <pc:docMk/>
            <pc:sldMk cId="126819588" sldId="509"/>
            <ac:picMk id="9" creationId="{EE3526CB-8D51-BD01-F160-686404E1BE23}"/>
          </ac:picMkLst>
        </pc:picChg>
        <pc:picChg chg="add mod">
          <ac:chgData name="Kubala Petr" userId="e9a44c44-e1ba-48e4-a435-44239244ead7" providerId="ADAL" clId="{45CD4AAC-24AB-4327-AE32-BB99478A3564}" dt="2022-05-30T13:52:29.268" v="876" actId="1076"/>
          <ac:picMkLst>
            <pc:docMk/>
            <pc:sldMk cId="126819588" sldId="509"/>
            <ac:picMk id="10" creationId="{5C2CBA82-85AE-3298-FF8A-B98047263EDB}"/>
          </ac:picMkLst>
        </pc:picChg>
        <pc:picChg chg="add mod">
          <ac:chgData name="Kubala Petr" userId="e9a44c44-e1ba-48e4-a435-44239244ead7" providerId="ADAL" clId="{45CD4AAC-24AB-4327-AE32-BB99478A3564}" dt="2022-05-30T13:53:55.502" v="911" actId="1076"/>
          <ac:picMkLst>
            <pc:docMk/>
            <pc:sldMk cId="126819588" sldId="509"/>
            <ac:picMk id="11" creationId="{7B00A79B-4890-C88C-4ED8-6E7D90B5E7B4}"/>
          </ac:picMkLst>
        </pc:picChg>
      </pc:sldChg>
      <pc:sldChg chg="add del">
        <pc:chgData name="Kubala Petr" userId="e9a44c44-e1ba-48e4-a435-44239244ead7" providerId="ADAL" clId="{45CD4AAC-24AB-4327-AE32-BB99478A3564}" dt="2022-05-30T13:46:52.700" v="744" actId="47"/>
        <pc:sldMkLst>
          <pc:docMk/>
          <pc:sldMk cId="2114988034" sldId="51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kendik\AppData\Local\Microsoft\Windows\Temporary%20Internet%20Files\Content.Outlook\NMV97YWZ\62_Graf_&#352;vihov_1973-2019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25885114305786"/>
          <c:y val="7.8421138677537389E-2"/>
          <c:w val="0.78395957994038368"/>
          <c:h val="0.81239636621330003"/>
        </c:manualLayout>
      </c:layout>
      <c:lineChart>
        <c:grouping val="standard"/>
        <c:varyColors val="0"/>
        <c:ser>
          <c:idx val="0"/>
          <c:order val="0"/>
          <c:tx>
            <c:strRef>
              <c:f>'1_Data'!$B$1</c:f>
              <c:strCache>
                <c:ptCount val="1"/>
                <c:pt idx="0">
                  <c:v>Hladina</c:v>
                </c:pt>
              </c:strCache>
            </c:strRef>
          </c:tx>
          <c:spPr>
            <a:ln w="571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'1_Data'!$B$2:$B$602</c:f>
              <c:numCache>
                <c:formatCode>0.00</c:formatCode>
                <c:ptCount val="601"/>
                <c:pt idx="0">
                  <c:v>356.36</c:v>
                </c:pt>
                <c:pt idx="1">
                  <c:v>356.76</c:v>
                </c:pt>
                <c:pt idx="2">
                  <c:v>357.76</c:v>
                </c:pt>
                <c:pt idx="3">
                  <c:v>356.65</c:v>
                </c:pt>
                <c:pt idx="4">
                  <c:v>356.2</c:v>
                </c:pt>
                <c:pt idx="5">
                  <c:v>356.27</c:v>
                </c:pt>
                <c:pt idx="6">
                  <c:v>357.18</c:v>
                </c:pt>
                <c:pt idx="7">
                  <c:v>357.5</c:v>
                </c:pt>
                <c:pt idx="8">
                  <c:v>354.85</c:v>
                </c:pt>
                <c:pt idx="9">
                  <c:v>353.7</c:v>
                </c:pt>
                <c:pt idx="10">
                  <c:v>353.61</c:v>
                </c:pt>
                <c:pt idx="11">
                  <c:v>353.51</c:v>
                </c:pt>
                <c:pt idx="12">
                  <c:v>353.67</c:v>
                </c:pt>
                <c:pt idx="13">
                  <c:v>355.88</c:v>
                </c:pt>
                <c:pt idx="14">
                  <c:v>357.43</c:v>
                </c:pt>
                <c:pt idx="15">
                  <c:v>355.25</c:v>
                </c:pt>
                <c:pt idx="16">
                  <c:v>354.73</c:v>
                </c:pt>
                <c:pt idx="17">
                  <c:v>354.6</c:v>
                </c:pt>
                <c:pt idx="18">
                  <c:v>354.71</c:v>
                </c:pt>
                <c:pt idx="19">
                  <c:v>354.89</c:v>
                </c:pt>
                <c:pt idx="20">
                  <c:v>354.88</c:v>
                </c:pt>
                <c:pt idx="21">
                  <c:v>352.94</c:v>
                </c:pt>
                <c:pt idx="22">
                  <c:v>352.9</c:v>
                </c:pt>
                <c:pt idx="23">
                  <c:v>354.67</c:v>
                </c:pt>
                <c:pt idx="24">
                  <c:v>354.87</c:v>
                </c:pt>
                <c:pt idx="25">
                  <c:v>355.23</c:v>
                </c:pt>
                <c:pt idx="26">
                  <c:v>356.14</c:v>
                </c:pt>
                <c:pt idx="27">
                  <c:v>358.08</c:v>
                </c:pt>
                <c:pt idx="28">
                  <c:v>358.16</c:v>
                </c:pt>
                <c:pt idx="29">
                  <c:v>358.48</c:v>
                </c:pt>
                <c:pt idx="30">
                  <c:v>358.88</c:v>
                </c:pt>
                <c:pt idx="31">
                  <c:v>360.26</c:v>
                </c:pt>
                <c:pt idx="32">
                  <c:v>359.5</c:v>
                </c:pt>
                <c:pt idx="33">
                  <c:v>358.52</c:v>
                </c:pt>
                <c:pt idx="34">
                  <c:v>358.96</c:v>
                </c:pt>
                <c:pt idx="35">
                  <c:v>359.29</c:v>
                </c:pt>
                <c:pt idx="36">
                  <c:v>360.27</c:v>
                </c:pt>
                <c:pt idx="37">
                  <c:v>364.5</c:v>
                </c:pt>
                <c:pt idx="38">
                  <c:v>362.17</c:v>
                </c:pt>
                <c:pt idx="39">
                  <c:v>362.66</c:v>
                </c:pt>
                <c:pt idx="40">
                  <c:v>363.47</c:v>
                </c:pt>
                <c:pt idx="41">
                  <c:v>363.52</c:v>
                </c:pt>
                <c:pt idx="42">
                  <c:v>363.31</c:v>
                </c:pt>
                <c:pt idx="43">
                  <c:v>362.6</c:v>
                </c:pt>
                <c:pt idx="44">
                  <c:v>362.24</c:v>
                </c:pt>
                <c:pt idx="45">
                  <c:v>362.07</c:v>
                </c:pt>
                <c:pt idx="46">
                  <c:v>361.18</c:v>
                </c:pt>
                <c:pt idx="47">
                  <c:v>362.27</c:v>
                </c:pt>
                <c:pt idx="48">
                  <c:v>363.12</c:v>
                </c:pt>
                <c:pt idx="49">
                  <c:v>364.22</c:v>
                </c:pt>
                <c:pt idx="50">
                  <c:v>369.48</c:v>
                </c:pt>
                <c:pt idx="51">
                  <c:v>372.72</c:v>
                </c:pt>
                <c:pt idx="52">
                  <c:v>373.98</c:v>
                </c:pt>
                <c:pt idx="53">
                  <c:v>374.52</c:v>
                </c:pt>
                <c:pt idx="54">
                  <c:v>374.72</c:v>
                </c:pt>
                <c:pt idx="55">
                  <c:v>374.67</c:v>
                </c:pt>
                <c:pt idx="56">
                  <c:v>377.29</c:v>
                </c:pt>
                <c:pt idx="57">
                  <c:v>376.58</c:v>
                </c:pt>
                <c:pt idx="58">
                  <c:v>375.23</c:v>
                </c:pt>
                <c:pt idx="59">
                  <c:v>374.75</c:v>
                </c:pt>
                <c:pt idx="60">
                  <c:v>375.42</c:v>
                </c:pt>
                <c:pt idx="61">
                  <c:v>374.66</c:v>
                </c:pt>
                <c:pt idx="62">
                  <c:v>374.25</c:v>
                </c:pt>
                <c:pt idx="63">
                  <c:v>374.13</c:v>
                </c:pt>
                <c:pt idx="64">
                  <c:v>374.19</c:v>
                </c:pt>
                <c:pt idx="65">
                  <c:v>374.2</c:v>
                </c:pt>
                <c:pt idx="66">
                  <c:v>373.67</c:v>
                </c:pt>
                <c:pt idx="67">
                  <c:v>373.71</c:v>
                </c:pt>
                <c:pt idx="68">
                  <c:v>373.74</c:v>
                </c:pt>
                <c:pt idx="69">
                  <c:v>373.83</c:v>
                </c:pt>
                <c:pt idx="70">
                  <c:v>374.02</c:v>
                </c:pt>
                <c:pt idx="71">
                  <c:v>373.95</c:v>
                </c:pt>
                <c:pt idx="72">
                  <c:v>374.34</c:v>
                </c:pt>
                <c:pt idx="73">
                  <c:v>374.37</c:v>
                </c:pt>
                <c:pt idx="74">
                  <c:v>374.18</c:v>
                </c:pt>
                <c:pt idx="75">
                  <c:v>375.1</c:v>
                </c:pt>
                <c:pt idx="76">
                  <c:v>375.48</c:v>
                </c:pt>
                <c:pt idx="77">
                  <c:v>375.34</c:v>
                </c:pt>
                <c:pt idx="78">
                  <c:v>375.63</c:v>
                </c:pt>
                <c:pt idx="79">
                  <c:v>375.03</c:v>
                </c:pt>
                <c:pt idx="80">
                  <c:v>374.91</c:v>
                </c:pt>
                <c:pt idx="81">
                  <c:v>375.05</c:v>
                </c:pt>
                <c:pt idx="82">
                  <c:v>374.23</c:v>
                </c:pt>
                <c:pt idx="83">
                  <c:v>374.87</c:v>
                </c:pt>
                <c:pt idx="84">
                  <c:v>374.74</c:v>
                </c:pt>
                <c:pt idx="85">
                  <c:v>374.24</c:v>
                </c:pt>
                <c:pt idx="86">
                  <c:v>374</c:v>
                </c:pt>
                <c:pt idx="87">
                  <c:v>374.17</c:v>
                </c:pt>
                <c:pt idx="88">
                  <c:v>375.77</c:v>
                </c:pt>
                <c:pt idx="89">
                  <c:v>376.14</c:v>
                </c:pt>
                <c:pt idx="90">
                  <c:v>375.95</c:v>
                </c:pt>
                <c:pt idx="91">
                  <c:v>376.07</c:v>
                </c:pt>
                <c:pt idx="92">
                  <c:v>374.89</c:v>
                </c:pt>
                <c:pt idx="93">
                  <c:v>375.03</c:v>
                </c:pt>
                <c:pt idx="94">
                  <c:v>374.78</c:v>
                </c:pt>
                <c:pt idx="95">
                  <c:v>374.83</c:v>
                </c:pt>
                <c:pt idx="96">
                  <c:v>374.66</c:v>
                </c:pt>
                <c:pt idx="97">
                  <c:v>373.4</c:v>
                </c:pt>
                <c:pt idx="98">
                  <c:v>373.59</c:v>
                </c:pt>
                <c:pt idx="99">
                  <c:v>375.27</c:v>
                </c:pt>
                <c:pt idx="100">
                  <c:v>375.58</c:v>
                </c:pt>
                <c:pt idx="101">
                  <c:v>375.25</c:v>
                </c:pt>
                <c:pt idx="102">
                  <c:v>374.92</c:v>
                </c:pt>
                <c:pt idx="103">
                  <c:v>375.91</c:v>
                </c:pt>
                <c:pt idx="104">
                  <c:v>375.66</c:v>
                </c:pt>
                <c:pt idx="105">
                  <c:v>375.69</c:v>
                </c:pt>
                <c:pt idx="106">
                  <c:v>375.91</c:v>
                </c:pt>
                <c:pt idx="107">
                  <c:v>375.16</c:v>
                </c:pt>
                <c:pt idx="108">
                  <c:v>374.55</c:v>
                </c:pt>
                <c:pt idx="109">
                  <c:v>375.59</c:v>
                </c:pt>
                <c:pt idx="110">
                  <c:v>373.8</c:v>
                </c:pt>
                <c:pt idx="111">
                  <c:v>372.94</c:v>
                </c:pt>
                <c:pt idx="112">
                  <c:v>374.57</c:v>
                </c:pt>
                <c:pt idx="113">
                  <c:v>374.91</c:v>
                </c:pt>
                <c:pt idx="114">
                  <c:v>374.76</c:v>
                </c:pt>
                <c:pt idx="115">
                  <c:v>374.63</c:v>
                </c:pt>
                <c:pt idx="116">
                  <c:v>374.67</c:v>
                </c:pt>
                <c:pt idx="117">
                  <c:v>374.65</c:v>
                </c:pt>
                <c:pt idx="118">
                  <c:v>374.42</c:v>
                </c:pt>
                <c:pt idx="119">
                  <c:v>373.56</c:v>
                </c:pt>
                <c:pt idx="120">
                  <c:v>373.3</c:v>
                </c:pt>
                <c:pt idx="121">
                  <c:v>373.7</c:v>
                </c:pt>
                <c:pt idx="122">
                  <c:v>374.23</c:v>
                </c:pt>
                <c:pt idx="123">
                  <c:v>374.78</c:v>
                </c:pt>
                <c:pt idx="124">
                  <c:v>373.55</c:v>
                </c:pt>
                <c:pt idx="125">
                  <c:v>374.21</c:v>
                </c:pt>
                <c:pt idx="126">
                  <c:v>374.1</c:v>
                </c:pt>
                <c:pt idx="127">
                  <c:v>375.35</c:v>
                </c:pt>
                <c:pt idx="128">
                  <c:v>373.83</c:v>
                </c:pt>
                <c:pt idx="129">
                  <c:v>373.26</c:v>
                </c:pt>
                <c:pt idx="130">
                  <c:v>372.94</c:v>
                </c:pt>
                <c:pt idx="131">
                  <c:v>372.11</c:v>
                </c:pt>
                <c:pt idx="132">
                  <c:v>371.78</c:v>
                </c:pt>
                <c:pt idx="133">
                  <c:v>371.62</c:v>
                </c:pt>
                <c:pt idx="134">
                  <c:v>371.52</c:v>
                </c:pt>
                <c:pt idx="135">
                  <c:v>371.63</c:v>
                </c:pt>
                <c:pt idx="136">
                  <c:v>372.57</c:v>
                </c:pt>
                <c:pt idx="137">
                  <c:v>373.45</c:v>
                </c:pt>
                <c:pt idx="138">
                  <c:v>373.39</c:v>
                </c:pt>
                <c:pt idx="139">
                  <c:v>373.33</c:v>
                </c:pt>
                <c:pt idx="140">
                  <c:v>373.17</c:v>
                </c:pt>
                <c:pt idx="141">
                  <c:v>373.45</c:v>
                </c:pt>
                <c:pt idx="142">
                  <c:v>373.49</c:v>
                </c:pt>
                <c:pt idx="143">
                  <c:v>372.67</c:v>
                </c:pt>
                <c:pt idx="144">
                  <c:v>372.45</c:v>
                </c:pt>
                <c:pt idx="145">
                  <c:v>372.06</c:v>
                </c:pt>
                <c:pt idx="146">
                  <c:v>372.93</c:v>
                </c:pt>
                <c:pt idx="147">
                  <c:v>374.74</c:v>
                </c:pt>
                <c:pt idx="148">
                  <c:v>375.21</c:v>
                </c:pt>
                <c:pt idx="149">
                  <c:v>375.88</c:v>
                </c:pt>
                <c:pt idx="150">
                  <c:v>376.13</c:v>
                </c:pt>
                <c:pt idx="151">
                  <c:v>376.05</c:v>
                </c:pt>
                <c:pt idx="152">
                  <c:v>376.07</c:v>
                </c:pt>
                <c:pt idx="153">
                  <c:v>375.64</c:v>
                </c:pt>
                <c:pt idx="154">
                  <c:v>375.23</c:v>
                </c:pt>
                <c:pt idx="155">
                  <c:v>374.65</c:v>
                </c:pt>
                <c:pt idx="156">
                  <c:v>374.9</c:v>
                </c:pt>
                <c:pt idx="157">
                  <c:v>376.08</c:v>
                </c:pt>
                <c:pt idx="158">
                  <c:v>376.15</c:v>
                </c:pt>
                <c:pt idx="159">
                  <c:v>377.04</c:v>
                </c:pt>
                <c:pt idx="160">
                  <c:v>376.96</c:v>
                </c:pt>
                <c:pt idx="161">
                  <c:v>376.69</c:v>
                </c:pt>
                <c:pt idx="162">
                  <c:v>376.83</c:v>
                </c:pt>
                <c:pt idx="163">
                  <c:v>376.71</c:v>
                </c:pt>
                <c:pt idx="164">
                  <c:v>376.48</c:v>
                </c:pt>
                <c:pt idx="165">
                  <c:v>376.11</c:v>
                </c:pt>
                <c:pt idx="166">
                  <c:v>375.72</c:v>
                </c:pt>
                <c:pt idx="167">
                  <c:v>375.09</c:v>
                </c:pt>
                <c:pt idx="168">
                  <c:v>375.25</c:v>
                </c:pt>
                <c:pt idx="169">
                  <c:v>376.69</c:v>
                </c:pt>
                <c:pt idx="170">
                  <c:v>375.86</c:v>
                </c:pt>
                <c:pt idx="171">
                  <c:v>376.65</c:v>
                </c:pt>
                <c:pt idx="172">
                  <c:v>376.48</c:v>
                </c:pt>
                <c:pt idx="173">
                  <c:v>376.67</c:v>
                </c:pt>
                <c:pt idx="174">
                  <c:v>376.81</c:v>
                </c:pt>
                <c:pt idx="175">
                  <c:v>376.57</c:v>
                </c:pt>
                <c:pt idx="176">
                  <c:v>376.73</c:v>
                </c:pt>
                <c:pt idx="177">
                  <c:v>376.69</c:v>
                </c:pt>
                <c:pt idx="178">
                  <c:v>376.38</c:v>
                </c:pt>
                <c:pt idx="179">
                  <c:v>376</c:v>
                </c:pt>
                <c:pt idx="180">
                  <c:v>376.8</c:v>
                </c:pt>
                <c:pt idx="181">
                  <c:v>376.41</c:v>
                </c:pt>
                <c:pt idx="182">
                  <c:v>376.51</c:v>
                </c:pt>
                <c:pt idx="183">
                  <c:v>377.4</c:v>
                </c:pt>
                <c:pt idx="184">
                  <c:v>376.88</c:v>
                </c:pt>
                <c:pt idx="185">
                  <c:v>376.74</c:v>
                </c:pt>
                <c:pt idx="186">
                  <c:v>376.84</c:v>
                </c:pt>
                <c:pt idx="187">
                  <c:v>376.67</c:v>
                </c:pt>
                <c:pt idx="188">
                  <c:v>376.4</c:v>
                </c:pt>
                <c:pt idx="189">
                  <c:v>376.1</c:v>
                </c:pt>
                <c:pt idx="190">
                  <c:v>375.65</c:v>
                </c:pt>
                <c:pt idx="191">
                  <c:v>374.96</c:v>
                </c:pt>
                <c:pt idx="192">
                  <c:v>375.25</c:v>
                </c:pt>
                <c:pt idx="193">
                  <c:v>376.37</c:v>
                </c:pt>
                <c:pt idx="194">
                  <c:v>376.76</c:v>
                </c:pt>
                <c:pt idx="195">
                  <c:v>376.27</c:v>
                </c:pt>
                <c:pt idx="196">
                  <c:v>376.36</c:v>
                </c:pt>
                <c:pt idx="197">
                  <c:v>376.6</c:v>
                </c:pt>
                <c:pt idx="198">
                  <c:v>376.43</c:v>
                </c:pt>
                <c:pt idx="199">
                  <c:v>376.1</c:v>
                </c:pt>
                <c:pt idx="200">
                  <c:v>375.78</c:v>
                </c:pt>
                <c:pt idx="201">
                  <c:v>375.54</c:v>
                </c:pt>
                <c:pt idx="202">
                  <c:v>375.19</c:v>
                </c:pt>
                <c:pt idx="203">
                  <c:v>374.56</c:v>
                </c:pt>
                <c:pt idx="204">
                  <c:v>374.4</c:v>
                </c:pt>
                <c:pt idx="205">
                  <c:v>373.94</c:v>
                </c:pt>
                <c:pt idx="206">
                  <c:v>373.81</c:v>
                </c:pt>
                <c:pt idx="207">
                  <c:v>374.78</c:v>
                </c:pt>
                <c:pt idx="208">
                  <c:v>375.03</c:v>
                </c:pt>
                <c:pt idx="209">
                  <c:v>375.02</c:v>
                </c:pt>
                <c:pt idx="210">
                  <c:v>374.56</c:v>
                </c:pt>
                <c:pt idx="211">
                  <c:v>373.73</c:v>
                </c:pt>
                <c:pt idx="212">
                  <c:v>372.83</c:v>
                </c:pt>
                <c:pt idx="213">
                  <c:v>372.09</c:v>
                </c:pt>
                <c:pt idx="214">
                  <c:v>371.45</c:v>
                </c:pt>
                <c:pt idx="215">
                  <c:v>371.04</c:v>
                </c:pt>
                <c:pt idx="216">
                  <c:v>370.47</c:v>
                </c:pt>
                <c:pt idx="217">
                  <c:v>370.01</c:v>
                </c:pt>
                <c:pt idx="218">
                  <c:v>369.23</c:v>
                </c:pt>
                <c:pt idx="219">
                  <c:v>368.69</c:v>
                </c:pt>
                <c:pt idx="220">
                  <c:v>368.19</c:v>
                </c:pt>
                <c:pt idx="221">
                  <c:v>367.8</c:v>
                </c:pt>
                <c:pt idx="222">
                  <c:v>367.4</c:v>
                </c:pt>
                <c:pt idx="223">
                  <c:v>367.43</c:v>
                </c:pt>
                <c:pt idx="224">
                  <c:v>368.1</c:v>
                </c:pt>
                <c:pt idx="225">
                  <c:v>367.35</c:v>
                </c:pt>
                <c:pt idx="226">
                  <c:v>366.41</c:v>
                </c:pt>
                <c:pt idx="227">
                  <c:v>366.08</c:v>
                </c:pt>
                <c:pt idx="228">
                  <c:v>366.67</c:v>
                </c:pt>
                <c:pt idx="229">
                  <c:v>368.92</c:v>
                </c:pt>
                <c:pt idx="230">
                  <c:v>370.25</c:v>
                </c:pt>
                <c:pt idx="231">
                  <c:v>372.39</c:v>
                </c:pt>
                <c:pt idx="232">
                  <c:v>373.5</c:v>
                </c:pt>
                <c:pt idx="233">
                  <c:v>373.12</c:v>
                </c:pt>
                <c:pt idx="234">
                  <c:v>372.67</c:v>
                </c:pt>
                <c:pt idx="235">
                  <c:v>372.11</c:v>
                </c:pt>
                <c:pt idx="236">
                  <c:v>371.13</c:v>
                </c:pt>
                <c:pt idx="237">
                  <c:v>370.37</c:v>
                </c:pt>
                <c:pt idx="238">
                  <c:v>369.69</c:v>
                </c:pt>
                <c:pt idx="239">
                  <c:v>369</c:v>
                </c:pt>
                <c:pt idx="240">
                  <c:v>368.43</c:v>
                </c:pt>
                <c:pt idx="241">
                  <c:v>368.2</c:v>
                </c:pt>
                <c:pt idx="242">
                  <c:v>367.64</c:v>
                </c:pt>
                <c:pt idx="243">
                  <c:v>369.17</c:v>
                </c:pt>
                <c:pt idx="244">
                  <c:v>369.38</c:v>
                </c:pt>
                <c:pt idx="245">
                  <c:v>368.79</c:v>
                </c:pt>
                <c:pt idx="246">
                  <c:v>368.3</c:v>
                </c:pt>
                <c:pt idx="247">
                  <c:v>367.84</c:v>
                </c:pt>
                <c:pt idx="248">
                  <c:v>366.92</c:v>
                </c:pt>
                <c:pt idx="249">
                  <c:v>366.43</c:v>
                </c:pt>
                <c:pt idx="250">
                  <c:v>365.85</c:v>
                </c:pt>
                <c:pt idx="251">
                  <c:v>365.54</c:v>
                </c:pt>
                <c:pt idx="252">
                  <c:v>367.05</c:v>
                </c:pt>
                <c:pt idx="253">
                  <c:v>368.22</c:v>
                </c:pt>
                <c:pt idx="254">
                  <c:v>368.85</c:v>
                </c:pt>
                <c:pt idx="255">
                  <c:v>370.13</c:v>
                </c:pt>
                <c:pt idx="256">
                  <c:v>371.15</c:v>
                </c:pt>
                <c:pt idx="257">
                  <c:v>371.33</c:v>
                </c:pt>
                <c:pt idx="258">
                  <c:v>370.83</c:v>
                </c:pt>
                <c:pt idx="259">
                  <c:v>370.07</c:v>
                </c:pt>
                <c:pt idx="260">
                  <c:v>369.34</c:v>
                </c:pt>
                <c:pt idx="261">
                  <c:v>368.81</c:v>
                </c:pt>
                <c:pt idx="262">
                  <c:v>368.3</c:v>
                </c:pt>
                <c:pt idx="263">
                  <c:v>367.91</c:v>
                </c:pt>
                <c:pt idx="264">
                  <c:v>367.92</c:v>
                </c:pt>
                <c:pt idx="265">
                  <c:v>369.13</c:v>
                </c:pt>
                <c:pt idx="266">
                  <c:v>370.28</c:v>
                </c:pt>
                <c:pt idx="267">
                  <c:v>371.17</c:v>
                </c:pt>
                <c:pt idx="268">
                  <c:v>373.44</c:v>
                </c:pt>
                <c:pt idx="269">
                  <c:v>374.84</c:v>
                </c:pt>
                <c:pt idx="270">
                  <c:v>375.8</c:v>
                </c:pt>
                <c:pt idx="271">
                  <c:v>375.8</c:v>
                </c:pt>
                <c:pt idx="272">
                  <c:v>375.58</c:v>
                </c:pt>
                <c:pt idx="273">
                  <c:v>376.16</c:v>
                </c:pt>
                <c:pt idx="274">
                  <c:v>376.26</c:v>
                </c:pt>
                <c:pt idx="275">
                  <c:v>376.52</c:v>
                </c:pt>
                <c:pt idx="276">
                  <c:v>377.18</c:v>
                </c:pt>
                <c:pt idx="277">
                  <c:v>376.35</c:v>
                </c:pt>
                <c:pt idx="278">
                  <c:v>376.16</c:v>
                </c:pt>
                <c:pt idx="279">
                  <c:v>376.48</c:v>
                </c:pt>
                <c:pt idx="280">
                  <c:v>377.13</c:v>
                </c:pt>
                <c:pt idx="281">
                  <c:v>377.16</c:v>
                </c:pt>
                <c:pt idx="282">
                  <c:v>377.08</c:v>
                </c:pt>
                <c:pt idx="283">
                  <c:v>377.07</c:v>
                </c:pt>
                <c:pt idx="284">
                  <c:v>376.76</c:v>
                </c:pt>
                <c:pt idx="285">
                  <c:v>376.35</c:v>
                </c:pt>
                <c:pt idx="286">
                  <c:v>376.6</c:v>
                </c:pt>
                <c:pt idx="287">
                  <c:v>376.31</c:v>
                </c:pt>
                <c:pt idx="288">
                  <c:v>376.2</c:v>
                </c:pt>
                <c:pt idx="289">
                  <c:v>375.96</c:v>
                </c:pt>
                <c:pt idx="290">
                  <c:v>376.66</c:v>
                </c:pt>
                <c:pt idx="291">
                  <c:v>377.23</c:v>
                </c:pt>
                <c:pt idx="292">
                  <c:v>377.18</c:v>
                </c:pt>
                <c:pt idx="293">
                  <c:v>376.64</c:v>
                </c:pt>
                <c:pt idx="294">
                  <c:v>376.41</c:v>
                </c:pt>
                <c:pt idx="295">
                  <c:v>376.47</c:v>
                </c:pt>
                <c:pt idx="296">
                  <c:v>376.42</c:v>
                </c:pt>
                <c:pt idx="297">
                  <c:v>376.16</c:v>
                </c:pt>
                <c:pt idx="298">
                  <c:v>376.03</c:v>
                </c:pt>
                <c:pt idx="299">
                  <c:v>375.92</c:v>
                </c:pt>
                <c:pt idx="300">
                  <c:v>376.41</c:v>
                </c:pt>
                <c:pt idx="301">
                  <c:v>376.06</c:v>
                </c:pt>
                <c:pt idx="302">
                  <c:v>376.05</c:v>
                </c:pt>
                <c:pt idx="303">
                  <c:v>376.8</c:v>
                </c:pt>
                <c:pt idx="304">
                  <c:v>377.02</c:v>
                </c:pt>
                <c:pt idx="305">
                  <c:v>376.51</c:v>
                </c:pt>
                <c:pt idx="306">
                  <c:v>376.37</c:v>
                </c:pt>
                <c:pt idx="307">
                  <c:v>376.16</c:v>
                </c:pt>
                <c:pt idx="308">
                  <c:v>375.72</c:v>
                </c:pt>
                <c:pt idx="309">
                  <c:v>375.65</c:v>
                </c:pt>
                <c:pt idx="310">
                  <c:v>375.8</c:v>
                </c:pt>
                <c:pt idx="311">
                  <c:v>376.35</c:v>
                </c:pt>
                <c:pt idx="312">
                  <c:v>376.64</c:v>
                </c:pt>
                <c:pt idx="313">
                  <c:v>376.51</c:v>
                </c:pt>
                <c:pt idx="314">
                  <c:v>376.28</c:v>
                </c:pt>
                <c:pt idx="315">
                  <c:v>376.49</c:v>
                </c:pt>
                <c:pt idx="316">
                  <c:v>376.74</c:v>
                </c:pt>
                <c:pt idx="317">
                  <c:v>376.48</c:v>
                </c:pt>
                <c:pt idx="318">
                  <c:v>376.29</c:v>
                </c:pt>
                <c:pt idx="319">
                  <c:v>376.03</c:v>
                </c:pt>
                <c:pt idx="320">
                  <c:v>375.44</c:v>
                </c:pt>
                <c:pt idx="321">
                  <c:v>375.11</c:v>
                </c:pt>
                <c:pt idx="322">
                  <c:v>374.77</c:v>
                </c:pt>
                <c:pt idx="323">
                  <c:v>374.55</c:v>
                </c:pt>
                <c:pt idx="324">
                  <c:v>374.27</c:v>
                </c:pt>
                <c:pt idx="325">
                  <c:v>374.31</c:v>
                </c:pt>
                <c:pt idx="326">
                  <c:v>376.52</c:v>
                </c:pt>
                <c:pt idx="327">
                  <c:v>377.15</c:v>
                </c:pt>
                <c:pt idx="328">
                  <c:v>376.67</c:v>
                </c:pt>
                <c:pt idx="329">
                  <c:v>376.42</c:v>
                </c:pt>
                <c:pt idx="330">
                  <c:v>376.23</c:v>
                </c:pt>
                <c:pt idx="331">
                  <c:v>376.17</c:v>
                </c:pt>
                <c:pt idx="332">
                  <c:v>375.76</c:v>
                </c:pt>
                <c:pt idx="333">
                  <c:v>375.35</c:v>
                </c:pt>
                <c:pt idx="334">
                  <c:v>375.18</c:v>
                </c:pt>
                <c:pt idx="335">
                  <c:v>374.93</c:v>
                </c:pt>
                <c:pt idx="336">
                  <c:v>374.56</c:v>
                </c:pt>
                <c:pt idx="337">
                  <c:v>374.46</c:v>
                </c:pt>
                <c:pt idx="338">
                  <c:v>374.81</c:v>
                </c:pt>
                <c:pt idx="339">
                  <c:v>375.63</c:v>
                </c:pt>
                <c:pt idx="340">
                  <c:v>376.87</c:v>
                </c:pt>
                <c:pt idx="341">
                  <c:v>377.06</c:v>
                </c:pt>
                <c:pt idx="342">
                  <c:v>377</c:v>
                </c:pt>
                <c:pt idx="343">
                  <c:v>376.81</c:v>
                </c:pt>
                <c:pt idx="344">
                  <c:v>376.61</c:v>
                </c:pt>
                <c:pt idx="345">
                  <c:v>376.76</c:v>
                </c:pt>
                <c:pt idx="346">
                  <c:v>376.98</c:v>
                </c:pt>
                <c:pt idx="347">
                  <c:v>376.57</c:v>
                </c:pt>
                <c:pt idx="348">
                  <c:v>376.31</c:v>
                </c:pt>
                <c:pt idx="349">
                  <c:v>377.29</c:v>
                </c:pt>
                <c:pt idx="350">
                  <c:v>376.79</c:v>
                </c:pt>
                <c:pt idx="351">
                  <c:v>377.11</c:v>
                </c:pt>
                <c:pt idx="352">
                  <c:v>377.1</c:v>
                </c:pt>
                <c:pt idx="353">
                  <c:v>377.04</c:v>
                </c:pt>
                <c:pt idx="354">
                  <c:v>376.71</c:v>
                </c:pt>
                <c:pt idx="355">
                  <c:v>376.6</c:v>
                </c:pt>
                <c:pt idx="356">
                  <c:v>376.76</c:v>
                </c:pt>
                <c:pt idx="357">
                  <c:v>376.78</c:v>
                </c:pt>
                <c:pt idx="358">
                  <c:v>376.99</c:v>
                </c:pt>
                <c:pt idx="359">
                  <c:v>376.51</c:v>
                </c:pt>
                <c:pt idx="360">
                  <c:v>377.03</c:v>
                </c:pt>
                <c:pt idx="361">
                  <c:v>376.3</c:v>
                </c:pt>
                <c:pt idx="362">
                  <c:v>375.76</c:v>
                </c:pt>
                <c:pt idx="363">
                  <c:v>376.7</c:v>
                </c:pt>
                <c:pt idx="364">
                  <c:v>376.59</c:v>
                </c:pt>
                <c:pt idx="365">
                  <c:v>376.3</c:v>
                </c:pt>
                <c:pt idx="366">
                  <c:v>375.17</c:v>
                </c:pt>
                <c:pt idx="367">
                  <c:v>374.78</c:v>
                </c:pt>
                <c:pt idx="368">
                  <c:v>374.22</c:v>
                </c:pt>
                <c:pt idx="369">
                  <c:v>373.68</c:v>
                </c:pt>
                <c:pt idx="370">
                  <c:v>373.6</c:v>
                </c:pt>
                <c:pt idx="371">
                  <c:v>373.22</c:v>
                </c:pt>
                <c:pt idx="372">
                  <c:v>372.95</c:v>
                </c:pt>
                <c:pt idx="373">
                  <c:v>373.38</c:v>
                </c:pt>
                <c:pt idx="374">
                  <c:v>375.66</c:v>
                </c:pt>
                <c:pt idx="375">
                  <c:v>376.27</c:v>
                </c:pt>
                <c:pt idx="376">
                  <c:v>376.53</c:v>
                </c:pt>
                <c:pt idx="377">
                  <c:v>376.22</c:v>
                </c:pt>
                <c:pt idx="378">
                  <c:v>376.65</c:v>
                </c:pt>
                <c:pt idx="379">
                  <c:v>376.46</c:v>
                </c:pt>
                <c:pt idx="380">
                  <c:v>375.95</c:v>
                </c:pt>
                <c:pt idx="381">
                  <c:v>375.75</c:v>
                </c:pt>
                <c:pt idx="382">
                  <c:v>375.56</c:v>
                </c:pt>
                <c:pt idx="383">
                  <c:v>375.85</c:v>
                </c:pt>
                <c:pt idx="384">
                  <c:v>375.85</c:v>
                </c:pt>
                <c:pt idx="385">
                  <c:v>376.33</c:v>
                </c:pt>
                <c:pt idx="386">
                  <c:v>375.99</c:v>
                </c:pt>
                <c:pt idx="387">
                  <c:v>376.95</c:v>
                </c:pt>
                <c:pt idx="388">
                  <c:v>376.89</c:v>
                </c:pt>
                <c:pt idx="389">
                  <c:v>376.88</c:v>
                </c:pt>
                <c:pt idx="390">
                  <c:v>376.59</c:v>
                </c:pt>
                <c:pt idx="391">
                  <c:v>376.82</c:v>
                </c:pt>
                <c:pt idx="392">
                  <c:v>376.38</c:v>
                </c:pt>
                <c:pt idx="393">
                  <c:v>376.47</c:v>
                </c:pt>
                <c:pt idx="394">
                  <c:v>376.49</c:v>
                </c:pt>
                <c:pt idx="395">
                  <c:v>376.25</c:v>
                </c:pt>
                <c:pt idx="396">
                  <c:v>376.2</c:v>
                </c:pt>
                <c:pt idx="397">
                  <c:v>376.15</c:v>
                </c:pt>
                <c:pt idx="398">
                  <c:v>376.21</c:v>
                </c:pt>
                <c:pt idx="399">
                  <c:v>378.22</c:v>
                </c:pt>
                <c:pt idx="400">
                  <c:v>376.9</c:v>
                </c:pt>
                <c:pt idx="401">
                  <c:v>376.82</c:v>
                </c:pt>
                <c:pt idx="402">
                  <c:v>377.02</c:v>
                </c:pt>
                <c:pt idx="403">
                  <c:v>376.62</c:v>
                </c:pt>
                <c:pt idx="404">
                  <c:v>376.64</c:v>
                </c:pt>
                <c:pt idx="405">
                  <c:v>376.27</c:v>
                </c:pt>
                <c:pt idx="406">
                  <c:v>376.14</c:v>
                </c:pt>
                <c:pt idx="407">
                  <c:v>376.08</c:v>
                </c:pt>
                <c:pt idx="408">
                  <c:v>375.97</c:v>
                </c:pt>
                <c:pt idx="409">
                  <c:v>376.08</c:v>
                </c:pt>
                <c:pt idx="410">
                  <c:v>376.64</c:v>
                </c:pt>
                <c:pt idx="411">
                  <c:v>376.78</c:v>
                </c:pt>
                <c:pt idx="412">
                  <c:v>376.87</c:v>
                </c:pt>
                <c:pt idx="413">
                  <c:v>376.55</c:v>
                </c:pt>
                <c:pt idx="414">
                  <c:v>376.07</c:v>
                </c:pt>
                <c:pt idx="415">
                  <c:v>375.82</c:v>
                </c:pt>
                <c:pt idx="416">
                  <c:v>375.41</c:v>
                </c:pt>
                <c:pt idx="417">
                  <c:v>375.68</c:v>
                </c:pt>
                <c:pt idx="418">
                  <c:v>375.7</c:v>
                </c:pt>
                <c:pt idx="419">
                  <c:v>376.32</c:v>
                </c:pt>
                <c:pt idx="420">
                  <c:v>376.44</c:v>
                </c:pt>
                <c:pt idx="421">
                  <c:v>376.51</c:v>
                </c:pt>
                <c:pt idx="422">
                  <c:v>376.58</c:v>
                </c:pt>
                <c:pt idx="423">
                  <c:v>376.52</c:v>
                </c:pt>
                <c:pt idx="424">
                  <c:v>376.71</c:v>
                </c:pt>
                <c:pt idx="425">
                  <c:v>376.5</c:v>
                </c:pt>
                <c:pt idx="426">
                  <c:v>376.27</c:v>
                </c:pt>
                <c:pt idx="427">
                  <c:v>375.9</c:v>
                </c:pt>
                <c:pt idx="428">
                  <c:v>375.48</c:v>
                </c:pt>
                <c:pt idx="429">
                  <c:v>375.1</c:v>
                </c:pt>
                <c:pt idx="430">
                  <c:v>374.94</c:v>
                </c:pt>
                <c:pt idx="431">
                  <c:v>374.93</c:v>
                </c:pt>
                <c:pt idx="432">
                  <c:v>374.91</c:v>
                </c:pt>
                <c:pt idx="433">
                  <c:v>374.71</c:v>
                </c:pt>
                <c:pt idx="434">
                  <c:v>374.74</c:v>
                </c:pt>
                <c:pt idx="435">
                  <c:v>376.15</c:v>
                </c:pt>
                <c:pt idx="436">
                  <c:v>376.1</c:v>
                </c:pt>
                <c:pt idx="437">
                  <c:v>375.99</c:v>
                </c:pt>
                <c:pt idx="438">
                  <c:v>376.08</c:v>
                </c:pt>
                <c:pt idx="439">
                  <c:v>376.07</c:v>
                </c:pt>
                <c:pt idx="440">
                  <c:v>375.98</c:v>
                </c:pt>
                <c:pt idx="441">
                  <c:v>375.95</c:v>
                </c:pt>
                <c:pt idx="442">
                  <c:v>376.05</c:v>
                </c:pt>
                <c:pt idx="443">
                  <c:v>375.97</c:v>
                </c:pt>
                <c:pt idx="444">
                  <c:v>376.18</c:v>
                </c:pt>
                <c:pt idx="445">
                  <c:v>375.79</c:v>
                </c:pt>
                <c:pt idx="446">
                  <c:v>375.76</c:v>
                </c:pt>
                <c:pt idx="447">
                  <c:v>377.3</c:v>
                </c:pt>
                <c:pt idx="448">
                  <c:v>376.95</c:v>
                </c:pt>
                <c:pt idx="449">
                  <c:v>376.92</c:v>
                </c:pt>
                <c:pt idx="450">
                  <c:v>376.64</c:v>
                </c:pt>
                <c:pt idx="451">
                  <c:v>376.82</c:v>
                </c:pt>
                <c:pt idx="452">
                  <c:v>376.6</c:v>
                </c:pt>
                <c:pt idx="453">
                  <c:v>376.81</c:v>
                </c:pt>
                <c:pt idx="454">
                  <c:v>376.38</c:v>
                </c:pt>
                <c:pt idx="455">
                  <c:v>376.5</c:v>
                </c:pt>
                <c:pt idx="456">
                  <c:v>376.4</c:v>
                </c:pt>
                <c:pt idx="457">
                  <c:v>376.65</c:v>
                </c:pt>
                <c:pt idx="458">
                  <c:v>376.71</c:v>
                </c:pt>
                <c:pt idx="459">
                  <c:v>376.8</c:v>
                </c:pt>
                <c:pt idx="460">
                  <c:v>376.82</c:v>
                </c:pt>
                <c:pt idx="461">
                  <c:v>376.81</c:v>
                </c:pt>
                <c:pt idx="462">
                  <c:v>376.78</c:v>
                </c:pt>
                <c:pt idx="463">
                  <c:v>376.86</c:v>
                </c:pt>
                <c:pt idx="464">
                  <c:v>376.79</c:v>
                </c:pt>
                <c:pt idx="465">
                  <c:v>376.82</c:v>
                </c:pt>
                <c:pt idx="466">
                  <c:v>376.59</c:v>
                </c:pt>
                <c:pt idx="467">
                  <c:v>376.35</c:v>
                </c:pt>
                <c:pt idx="468">
                  <c:v>376.19</c:v>
                </c:pt>
                <c:pt idx="469">
                  <c:v>376.42</c:v>
                </c:pt>
                <c:pt idx="470">
                  <c:v>376.37</c:v>
                </c:pt>
                <c:pt idx="471">
                  <c:v>376.36</c:v>
                </c:pt>
                <c:pt idx="472">
                  <c:v>376.66</c:v>
                </c:pt>
                <c:pt idx="473">
                  <c:v>376.58</c:v>
                </c:pt>
                <c:pt idx="474">
                  <c:v>376.49</c:v>
                </c:pt>
                <c:pt idx="475">
                  <c:v>376.41</c:v>
                </c:pt>
                <c:pt idx="476">
                  <c:v>376</c:v>
                </c:pt>
                <c:pt idx="477">
                  <c:v>375.83</c:v>
                </c:pt>
                <c:pt idx="478">
                  <c:v>375.79</c:v>
                </c:pt>
                <c:pt idx="479">
                  <c:v>375.77</c:v>
                </c:pt>
                <c:pt idx="480">
                  <c:v>376.22</c:v>
                </c:pt>
                <c:pt idx="481">
                  <c:v>376.66</c:v>
                </c:pt>
                <c:pt idx="482">
                  <c:v>376.37</c:v>
                </c:pt>
                <c:pt idx="483">
                  <c:v>376.69</c:v>
                </c:pt>
                <c:pt idx="484">
                  <c:v>376.89</c:v>
                </c:pt>
                <c:pt idx="485">
                  <c:v>376.93</c:v>
                </c:pt>
                <c:pt idx="486">
                  <c:v>377.3</c:v>
                </c:pt>
                <c:pt idx="487">
                  <c:v>376.76</c:v>
                </c:pt>
                <c:pt idx="488">
                  <c:v>376.8</c:v>
                </c:pt>
                <c:pt idx="489">
                  <c:v>376.92</c:v>
                </c:pt>
                <c:pt idx="490">
                  <c:v>376.92</c:v>
                </c:pt>
                <c:pt idx="491">
                  <c:v>376.7</c:v>
                </c:pt>
                <c:pt idx="492">
                  <c:v>376.64</c:v>
                </c:pt>
                <c:pt idx="493">
                  <c:v>376.59</c:v>
                </c:pt>
                <c:pt idx="494">
                  <c:v>376.42</c:v>
                </c:pt>
                <c:pt idx="495">
                  <c:v>376.35</c:v>
                </c:pt>
                <c:pt idx="496">
                  <c:v>376.24</c:v>
                </c:pt>
                <c:pt idx="497">
                  <c:v>376.7</c:v>
                </c:pt>
                <c:pt idx="498">
                  <c:v>376.49</c:v>
                </c:pt>
                <c:pt idx="499">
                  <c:v>376.09</c:v>
                </c:pt>
                <c:pt idx="500">
                  <c:v>375.85</c:v>
                </c:pt>
                <c:pt idx="501">
                  <c:v>376.41</c:v>
                </c:pt>
                <c:pt idx="502">
                  <c:v>376.75</c:v>
                </c:pt>
                <c:pt idx="503">
                  <c:v>376.8</c:v>
                </c:pt>
                <c:pt idx="504">
                  <c:v>376.84</c:v>
                </c:pt>
                <c:pt idx="505">
                  <c:v>376.55</c:v>
                </c:pt>
                <c:pt idx="506">
                  <c:v>376.77</c:v>
                </c:pt>
                <c:pt idx="507">
                  <c:v>376.86</c:v>
                </c:pt>
                <c:pt idx="508">
                  <c:v>376.85</c:v>
                </c:pt>
                <c:pt idx="509">
                  <c:v>376.65</c:v>
                </c:pt>
                <c:pt idx="510">
                  <c:v>376.32</c:v>
                </c:pt>
                <c:pt idx="511">
                  <c:v>375.71</c:v>
                </c:pt>
                <c:pt idx="512">
                  <c:v>375.21</c:v>
                </c:pt>
                <c:pt idx="513">
                  <c:v>374.81</c:v>
                </c:pt>
                <c:pt idx="514">
                  <c:v>374.85</c:v>
                </c:pt>
                <c:pt idx="515">
                  <c:v>375.01</c:v>
                </c:pt>
                <c:pt idx="516">
                  <c:v>375.75</c:v>
                </c:pt>
                <c:pt idx="517">
                  <c:v>375.96</c:v>
                </c:pt>
                <c:pt idx="518">
                  <c:v>376.53</c:v>
                </c:pt>
                <c:pt idx="519">
                  <c:v>376.86</c:v>
                </c:pt>
                <c:pt idx="520">
                  <c:v>376.87</c:v>
                </c:pt>
                <c:pt idx="521">
                  <c:v>376.83</c:v>
                </c:pt>
                <c:pt idx="522">
                  <c:v>376.64</c:v>
                </c:pt>
                <c:pt idx="523">
                  <c:v>376.73</c:v>
                </c:pt>
                <c:pt idx="524">
                  <c:v>376.43</c:v>
                </c:pt>
                <c:pt idx="525">
                  <c:v>376</c:v>
                </c:pt>
                <c:pt idx="526">
                  <c:v>375.86</c:v>
                </c:pt>
                <c:pt idx="527">
                  <c:v>375.6</c:v>
                </c:pt>
                <c:pt idx="528">
                  <c:v>375.39</c:v>
                </c:pt>
                <c:pt idx="529">
                  <c:v>375.11</c:v>
                </c:pt>
                <c:pt idx="530">
                  <c:v>375.73</c:v>
                </c:pt>
                <c:pt idx="531">
                  <c:v>376.72</c:v>
                </c:pt>
                <c:pt idx="532">
                  <c:v>377.27</c:v>
                </c:pt>
                <c:pt idx="533">
                  <c:v>376.86</c:v>
                </c:pt>
                <c:pt idx="534">
                  <c:v>376.48</c:v>
                </c:pt>
                <c:pt idx="535">
                  <c:v>376.15</c:v>
                </c:pt>
                <c:pt idx="536">
                  <c:v>375.73</c:v>
                </c:pt>
                <c:pt idx="537">
                  <c:v>375.44</c:v>
                </c:pt>
                <c:pt idx="538">
                  <c:v>375.5</c:v>
                </c:pt>
                <c:pt idx="539" formatCode="General">
                  <c:v>375.52</c:v>
                </c:pt>
                <c:pt idx="540" formatCode="General">
                  <c:v>375.61</c:v>
                </c:pt>
                <c:pt idx="541" formatCode="General">
                  <c:v>376.18</c:v>
                </c:pt>
                <c:pt idx="542" formatCode="General">
                  <c:v>376.46</c:v>
                </c:pt>
                <c:pt idx="543" formatCode="General">
                  <c:v>376.69</c:v>
                </c:pt>
                <c:pt idx="544" formatCode="General">
                  <c:v>376.61</c:v>
                </c:pt>
                <c:pt idx="545" formatCode="General">
                  <c:v>376.2</c:v>
                </c:pt>
                <c:pt idx="546" formatCode="General">
                  <c:v>375.8</c:v>
                </c:pt>
                <c:pt idx="547" formatCode="General">
                  <c:v>375.22</c:v>
                </c:pt>
                <c:pt idx="548" formatCode="General">
                  <c:v>374.53</c:v>
                </c:pt>
                <c:pt idx="549" formatCode="General">
                  <c:v>374.17</c:v>
                </c:pt>
                <c:pt idx="550" formatCode="General">
                  <c:v>373.79</c:v>
                </c:pt>
                <c:pt idx="551" formatCode="General">
                  <c:v>373.49</c:v>
                </c:pt>
                <c:pt idx="552" formatCode="General">
                  <c:v>373.52</c:v>
                </c:pt>
                <c:pt idx="553" formatCode="General">
                  <c:v>374.13</c:v>
                </c:pt>
                <c:pt idx="554" formatCode="General">
                  <c:v>375.15</c:v>
                </c:pt>
                <c:pt idx="555" formatCode="General">
                  <c:v>376.56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3F-41D7-8821-851870D09A11}"/>
            </c:ext>
          </c:extLst>
        </c:ser>
        <c:ser>
          <c:idx val="4"/>
          <c:order val="4"/>
          <c:tx>
            <c:strRef>
              <c:f>'1_Data'!$F$1</c:f>
              <c:strCache>
                <c:ptCount val="1"/>
                <c:pt idx="0">
                  <c:v>PSN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'1_Data'!$F$2:$F$602</c:f>
              <c:numCache>
                <c:formatCode>0.00</c:formatCode>
                <c:ptCount val="601"/>
                <c:pt idx="0">
                  <c:v>343.1</c:v>
                </c:pt>
                <c:pt idx="1">
                  <c:v>343.1</c:v>
                </c:pt>
                <c:pt idx="2">
                  <c:v>343.1</c:v>
                </c:pt>
                <c:pt idx="3">
                  <c:v>343.1</c:v>
                </c:pt>
                <c:pt idx="4">
                  <c:v>343.1</c:v>
                </c:pt>
                <c:pt idx="5">
                  <c:v>343.1</c:v>
                </c:pt>
                <c:pt idx="6">
                  <c:v>343.1</c:v>
                </c:pt>
                <c:pt idx="7">
                  <c:v>343.1</c:v>
                </c:pt>
                <c:pt idx="8">
                  <c:v>343.1</c:v>
                </c:pt>
                <c:pt idx="9">
                  <c:v>343.1</c:v>
                </c:pt>
                <c:pt idx="10">
                  <c:v>343.1</c:v>
                </c:pt>
                <c:pt idx="11">
                  <c:v>343.1</c:v>
                </c:pt>
                <c:pt idx="12">
                  <c:v>343.1</c:v>
                </c:pt>
                <c:pt idx="13">
                  <c:v>343.1</c:v>
                </c:pt>
                <c:pt idx="14">
                  <c:v>343.1</c:v>
                </c:pt>
                <c:pt idx="15">
                  <c:v>343.1</c:v>
                </c:pt>
                <c:pt idx="16">
                  <c:v>343.1</c:v>
                </c:pt>
                <c:pt idx="17">
                  <c:v>343.1</c:v>
                </c:pt>
                <c:pt idx="18">
                  <c:v>343.1</c:v>
                </c:pt>
                <c:pt idx="19">
                  <c:v>343.1</c:v>
                </c:pt>
                <c:pt idx="20">
                  <c:v>343.1</c:v>
                </c:pt>
                <c:pt idx="21">
                  <c:v>343.1</c:v>
                </c:pt>
                <c:pt idx="22">
                  <c:v>343.1</c:v>
                </c:pt>
                <c:pt idx="23">
                  <c:v>343.1</c:v>
                </c:pt>
                <c:pt idx="24">
                  <c:v>343.1</c:v>
                </c:pt>
                <c:pt idx="25">
                  <c:v>343.1</c:v>
                </c:pt>
                <c:pt idx="26">
                  <c:v>343.1</c:v>
                </c:pt>
                <c:pt idx="27">
                  <c:v>343.1</c:v>
                </c:pt>
                <c:pt idx="28">
                  <c:v>343.1</c:v>
                </c:pt>
                <c:pt idx="29">
                  <c:v>343.1</c:v>
                </c:pt>
                <c:pt idx="30">
                  <c:v>343.1</c:v>
                </c:pt>
                <c:pt idx="31">
                  <c:v>343.1</c:v>
                </c:pt>
                <c:pt idx="32">
                  <c:v>343.1</c:v>
                </c:pt>
                <c:pt idx="33">
                  <c:v>343.1</c:v>
                </c:pt>
                <c:pt idx="34">
                  <c:v>343.1</c:v>
                </c:pt>
                <c:pt idx="35">
                  <c:v>343.1</c:v>
                </c:pt>
                <c:pt idx="36">
                  <c:v>343.1</c:v>
                </c:pt>
                <c:pt idx="37">
                  <c:v>343.1</c:v>
                </c:pt>
                <c:pt idx="38">
                  <c:v>343.1</c:v>
                </c:pt>
                <c:pt idx="39">
                  <c:v>343.1</c:v>
                </c:pt>
                <c:pt idx="40">
                  <c:v>343.1</c:v>
                </c:pt>
                <c:pt idx="41">
                  <c:v>343.1</c:v>
                </c:pt>
                <c:pt idx="42">
                  <c:v>343.1</c:v>
                </c:pt>
                <c:pt idx="43">
                  <c:v>343.1</c:v>
                </c:pt>
                <c:pt idx="44">
                  <c:v>343.1</c:v>
                </c:pt>
                <c:pt idx="45">
                  <c:v>343.1</c:v>
                </c:pt>
                <c:pt idx="46">
                  <c:v>343.1</c:v>
                </c:pt>
                <c:pt idx="47">
                  <c:v>343.1</c:v>
                </c:pt>
                <c:pt idx="48">
                  <c:v>343.1</c:v>
                </c:pt>
                <c:pt idx="49">
                  <c:v>343.1</c:v>
                </c:pt>
                <c:pt idx="50">
                  <c:v>343.1</c:v>
                </c:pt>
                <c:pt idx="51">
                  <c:v>343.1</c:v>
                </c:pt>
                <c:pt idx="52">
                  <c:v>343.1</c:v>
                </c:pt>
                <c:pt idx="53">
                  <c:v>343.1</c:v>
                </c:pt>
                <c:pt idx="54">
                  <c:v>343.1</c:v>
                </c:pt>
                <c:pt idx="55">
                  <c:v>343.1</c:v>
                </c:pt>
                <c:pt idx="56">
                  <c:v>343.1</c:v>
                </c:pt>
                <c:pt idx="57">
                  <c:v>343.1</c:v>
                </c:pt>
                <c:pt idx="58">
                  <c:v>343.1</c:v>
                </c:pt>
                <c:pt idx="59">
                  <c:v>343.1</c:v>
                </c:pt>
                <c:pt idx="60">
                  <c:v>343.1</c:v>
                </c:pt>
                <c:pt idx="61">
                  <c:v>343.1</c:v>
                </c:pt>
                <c:pt idx="62">
                  <c:v>343.1</c:v>
                </c:pt>
                <c:pt idx="63">
                  <c:v>343.1</c:v>
                </c:pt>
                <c:pt idx="64">
                  <c:v>343.1</c:v>
                </c:pt>
                <c:pt idx="65">
                  <c:v>343.1</c:v>
                </c:pt>
                <c:pt idx="66">
                  <c:v>343.1</c:v>
                </c:pt>
                <c:pt idx="67">
                  <c:v>343.1</c:v>
                </c:pt>
                <c:pt idx="68">
                  <c:v>343.1</c:v>
                </c:pt>
                <c:pt idx="69">
                  <c:v>343.1</c:v>
                </c:pt>
                <c:pt idx="70">
                  <c:v>343.1</c:v>
                </c:pt>
                <c:pt idx="71">
                  <c:v>343.1</c:v>
                </c:pt>
                <c:pt idx="72">
                  <c:v>343.1</c:v>
                </c:pt>
                <c:pt idx="73">
                  <c:v>343.1</c:v>
                </c:pt>
                <c:pt idx="74">
                  <c:v>343.1</c:v>
                </c:pt>
                <c:pt idx="75">
                  <c:v>343.1</c:v>
                </c:pt>
                <c:pt idx="76">
                  <c:v>343.1</c:v>
                </c:pt>
                <c:pt idx="77">
                  <c:v>343.1</c:v>
                </c:pt>
                <c:pt idx="78">
                  <c:v>343.1</c:v>
                </c:pt>
                <c:pt idx="79">
                  <c:v>343.1</c:v>
                </c:pt>
                <c:pt idx="80">
                  <c:v>343.1</c:v>
                </c:pt>
                <c:pt idx="81">
                  <c:v>343.1</c:v>
                </c:pt>
                <c:pt idx="82">
                  <c:v>343.1</c:v>
                </c:pt>
                <c:pt idx="83">
                  <c:v>343.1</c:v>
                </c:pt>
                <c:pt idx="84">
                  <c:v>343.1</c:v>
                </c:pt>
                <c:pt idx="85">
                  <c:v>343.1</c:v>
                </c:pt>
                <c:pt idx="86">
                  <c:v>343.1</c:v>
                </c:pt>
                <c:pt idx="87">
                  <c:v>343.1</c:v>
                </c:pt>
                <c:pt idx="88">
                  <c:v>343.1</c:v>
                </c:pt>
                <c:pt idx="89">
                  <c:v>343.1</c:v>
                </c:pt>
                <c:pt idx="90">
                  <c:v>343.1</c:v>
                </c:pt>
                <c:pt idx="91">
                  <c:v>343.1</c:v>
                </c:pt>
                <c:pt idx="92">
                  <c:v>343.1</c:v>
                </c:pt>
                <c:pt idx="93">
                  <c:v>343.1</c:v>
                </c:pt>
                <c:pt idx="94">
                  <c:v>343.1</c:v>
                </c:pt>
                <c:pt idx="95">
                  <c:v>343.1</c:v>
                </c:pt>
                <c:pt idx="96">
                  <c:v>343.1</c:v>
                </c:pt>
                <c:pt idx="97">
                  <c:v>343.1</c:v>
                </c:pt>
                <c:pt idx="98">
                  <c:v>343.1</c:v>
                </c:pt>
                <c:pt idx="99">
                  <c:v>343.1</c:v>
                </c:pt>
                <c:pt idx="100">
                  <c:v>343.1</c:v>
                </c:pt>
                <c:pt idx="101">
                  <c:v>343.1</c:v>
                </c:pt>
                <c:pt idx="102">
                  <c:v>343.1</c:v>
                </c:pt>
                <c:pt idx="103">
                  <c:v>343.1</c:v>
                </c:pt>
                <c:pt idx="104">
                  <c:v>343.1</c:v>
                </c:pt>
                <c:pt idx="105">
                  <c:v>343.1</c:v>
                </c:pt>
                <c:pt idx="106">
                  <c:v>343.1</c:v>
                </c:pt>
                <c:pt idx="107">
                  <c:v>343.1</c:v>
                </c:pt>
                <c:pt idx="108">
                  <c:v>343.1</c:v>
                </c:pt>
                <c:pt idx="109">
                  <c:v>343.1</c:v>
                </c:pt>
                <c:pt idx="110">
                  <c:v>343.1</c:v>
                </c:pt>
                <c:pt idx="111">
                  <c:v>343.1</c:v>
                </c:pt>
                <c:pt idx="112">
                  <c:v>343.1</c:v>
                </c:pt>
                <c:pt idx="113">
                  <c:v>343.1</c:v>
                </c:pt>
                <c:pt idx="114">
                  <c:v>343.1</c:v>
                </c:pt>
                <c:pt idx="115">
                  <c:v>343.1</c:v>
                </c:pt>
                <c:pt idx="116">
                  <c:v>343.1</c:v>
                </c:pt>
                <c:pt idx="117">
                  <c:v>343.1</c:v>
                </c:pt>
                <c:pt idx="118">
                  <c:v>343.1</c:v>
                </c:pt>
                <c:pt idx="119">
                  <c:v>343.1</c:v>
                </c:pt>
                <c:pt idx="120">
                  <c:v>343.1</c:v>
                </c:pt>
                <c:pt idx="121">
                  <c:v>343.1</c:v>
                </c:pt>
                <c:pt idx="122">
                  <c:v>343.1</c:v>
                </c:pt>
                <c:pt idx="123">
                  <c:v>343.1</c:v>
                </c:pt>
                <c:pt idx="124">
                  <c:v>343.1</c:v>
                </c:pt>
                <c:pt idx="125">
                  <c:v>343.1</c:v>
                </c:pt>
                <c:pt idx="126">
                  <c:v>343.1</c:v>
                </c:pt>
                <c:pt idx="127">
                  <c:v>343.1</c:v>
                </c:pt>
                <c:pt idx="128">
                  <c:v>343.1</c:v>
                </c:pt>
                <c:pt idx="129">
                  <c:v>343.1</c:v>
                </c:pt>
                <c:pt idx="130">
                  <c:v>343.1</c:v>
                </c:pt>
                <c:pt idx="131">
                  <c:v>343.1</c:v>
                </c:pt>
                <c:pt idx="132">
                  <c:v>343.1</c:v>
                </c:pt>
                <c:pt idx="133">
                  <c:v>343.1</c:v>
                </c:pt>
                <c:pt idx="134">
                  <c:v>343.1</c:v>
                </c:pt>
                <c:pt idx="135">
                  <c:v>343.1</c:v>
                </c:pt>
                <c:pt idx="136">
                  <c:v>343.1</c:v>
                </c:pt>
                <c:pt idx="137">
                  <c:v>343.1</c:v>
                </c:pt>
                <c:pt idx="138">
                  <c:v>343.1</c:v>
                </c:pt>
                <c:pt idx="139">
                  <c:v>343.1</c:v>
                </c:pt>
                <c:pt idx="140">
                  <c:v>343.1</c:v>
                </c:pt>
                <c:pt idx="141">
                  <c:v>343.1</c:v>
                </c:pt>
                <c:pt idx="142">
                  <c:v>343.1</c:v>
                </c:pt>
                <c:pt idx="143">
                  <c:v>343.1</c:v>
                </c:pt>
                <c:pt idx="144">
                  <c:v>343.1</c:v>
                </c:pt>
                <c:pt idx="145">
                  <c:v>343.1</c:v>
                </c:pt>
                <c:pt idx="146">
                  <c:v>343.1</c:v>
                </c:pt>
                <c:pt idx="147">
                  <c:v>343.1</c:v>
                </c:pt>
                <c:pt idx="148">
                  <c:v>343.1</c:v>
                </c:pt>
                <c:pt idx="149">
                  <c:v>343.1</c:v>
                </c:pt>
                <c:pt idx="150">
                  <c:v>343.1</c:v>
                </c:pt>
                <c:pt idx="151">
                  <c:v>343.1</c:v>
                </c:pt>
                <c:pt idx="152">
                  <c:v>343.1</c:v>
                </c:pt>
                <c:pt idx="153">
                  <c:v>343.1</c:v>
                </c:pt>
                <c:pt idx="154">
                  <c:v>343.1</c:v>
                </c:pt>
                <c:pt idx="155">
                  <c:v>343.1</c:v>
                </c:pt>
                <c:pt idx="156">
                  <c:v>343.1</c:v>
                </c:pt>
                <c:pt idx="157">
                  <c:v>343.1</c:v>
                </c:pt>
                <c:pt idx="158">
                  <c:v>343.1</c:v>
                </c:pt>
                <c:pt idx="159">
                  <c:v>343.1</c:v>
                </c:pt>
                <c:pt idx="160">
                  <c:v>343.1</c:v>
                </c:pt>
                <c:pt idx="161">
                  <c:v>343.1</c:v>
                </c:pt>
                <c:pt idx="162">
                  <c:v>343.1</c:v>
                </c:pt>
                <c:pt idx="163">
                  <c:v>343.1</c:v>
                </c:pt>
                <c:pt idx="164">
                  <c:v>343.1</c:v>
                </c:pt>
                <c:pt idx="165">
                  <c:v>343.1</c:v>
                </c:pt>
                <c:pt idx="166">
                  <c:v>343.1</c:v>
                </c:pt>
                <c:pt idx="167">
                  <c:v>343.1</c:v>
                </c:pt>
                <c:pt idx="168">
                  <c:v>343.1</c:v>
                </c:pt>
                <c:pt idx="169">
                  <c:v>343.1</c:v>
                </c:pt>
                <c:pt idx="170">
                  <c:v>343.1</c:v>
                </c:pt>
                <c:pt idx="171">
                  <c:v>343.1</c:v>
                </c:pt>
                <c:pt idx="172">
                  <c:v>343.1</c:v>
                </c:pt>
                <c:pt idx="173">
                  <c:v>343.1</c:v>
                </c:pt>
                <c:pt idx="174">
                  <c:v>343.1</c:v>
                </c:pt>
                <c:pt idx="175">
                  <c:v>343.1</c:v>
                </c:pt>
                <c:pt idx="176">
                  <c:v>343.1</c:v>
                </c:pt>
                <c:pt idx="177">
                  <c:v>343.1</c:v>
                </c:pt>
                <c:pt idx="178">
                  <c:v>343.1</c:v>
                </c:pt>
                <c:pt idx="179">
                  <c:v>343.1</c:v>
                </c:pt>
                <c:pt idx="180">
                  <c:v>343.1</c:v>
                </c:pt>
                <c:pt idx="181">
                  <c:v>343.1</c:v>
                </c:pt>
                <c:pt idx="182">
                  <c:v>343.1</c:v>
                </c:pt>
                <c:pt idx="183">
                  <c:v>343.1</c:v>
                </c:pt>
                <c:pt idx="184">
                  <c:v>343.1</c:v>
                </c:pt>
                <c:pt idx="185">
                  <c:v>343.1</c:v>
                </c:pt>
                <c:pt idx="186">
                  <c:v>343.1</c:v>
                </c:pt>
                <c:pt idx="187">
                  <c:v>343.1</c:v>
                </c:pt>
                <c:pt idx="188">
                  <c:v>343.1</c:v>
                </c:pt>
                <c:pt idx="189">
                  <c:v>343.1</c:v>
                </c:pt>
                <c:pt idx="190">
                  <c:v>343.1</c:v>
                </c:pt>
                <c:pt idx="191">
                  <c:v>343.1</c:v>
                </c:pt>
                <c:pt idx="192">
                  <c:v>343.1</c:v>
                </c:pt>
                <c:pt idx="193">
                  <c:v>343.1</c:v>
                </c:pt>
                <c:pt idx="194">
                  <c:v>343.1</c:v>
                </c:pt>
                <c:pt idx="195">
                  <c:v>343.1</c:v>
                </c:pt>
                <c:pt idx="196">
                  <c:v>343.1</c:v>
                </c:pt>
                <c:pt idx="197">
                  <c:v>343.1</c:v>
                </c:pt>
                <c:pt idx="198">
                  <c:v>343.1</c:v>
                </c:pt>
                <c:pt idx="199">
                  <c:v>343.1</c:v>
                </c:pt>
                <c:pt idx="200">
                  <c:v>343.1</c:v>
                </c:pt>
                <c:pt idx="201">
                  <c:v>343.1</c:v>
                </c:pt>
                <c:pt idx="202">
                  <c:v>343.1</c:v>
                </c:pt>
                <c:pt idx="203">
                  <c:v>343.1</c:v>
                </c:pt>
                <c:pt idx="204">
                  <c:v>343.1</c:v>
                </c:pt>
                <c:pt idx="205">
                  <c:v>343.1</c:v>
                </c:pt>
                <c:pt idx="206">
                  <c:v>343.1</c:v>
                </c:pt>
                <c:pt idx="207">
                  <c:v>343.1</c:v>
                </c:pt>
                <c:pt idx="208">
                  <c:v>343.1</c:v>
                </c:pt>
                <c:pt idx="209">
                  <c:v>343.1</c:v>
                </c:pt>
                <c:pt idx="210">
                  <c:v>343.1</c:v>
                </c:pt>
                <c:pt idx="211">
                  <c:v>343.1</c:v>
                </c:pt>
                <c:pt idx="212">
                  <c:v>343.1</c:v>
                </c:pt>
                <c:pt idx="213">
                  <c:v>343.1</c:v>
                </c:pt>
                <c:pt idx="214">
                  <c:v>343.1</c:v>
                </c:pt>
                <c:pt idx="215">
                  <c:v>343.1</c:v>
                </c:pt>
                <c:pt idx="216">
                  <c:v>343.1</c:v>
                </c:pt>
                <c:pt idx="217">
                  <c:v>343.1</c:v>
                </c:pt>
                <c:pt idx="218">
                  <c:v>343.1</c:v>
                </c:pt>
                <c:pt idx="219">
                  <c:v>343.1</c:v>
                </c:pt>
                <c:pt idx="220">
                  <c:v>343.1</c:v>
                </c:pt>
                <c:pt idx="221">
                  <c:v>343.1</c:v>
                </c:pt>
                <c:pt idx="222">
                  <c:v>343.1</c:v>
                </c:pt>
                <c:pt idx="223">
                  <c:v>343.1</c:v>
                </c:pt>
                <c:pt idx="224">
                  <c:v>343.1</c:v>
                </c:pt>
                <c:pt idx="225">
                  <c:v>343.1</c:v>
                </c:pt>
                <c:pt idx="226">
                  <c:v>343.1</c:v>
                </c:pt>
                <c:pt idx="227">
                  <c:v>343.1</c:v>
                </c:pt>
                <c:pt idx="228">
                  <c:v>343.1</c:v>
                </c:pt>
                <c:pt idx="229">
                  <c:v>343.1</c:v>
                </c:pt>
                <c:pt idx="230">
                  <c:v>343.1</c:v>
                </c:pt>
                <c:pt idx="231">
                  <c:v>343.1</c:v>
                </c:pt>
                <c:pt idx="232">
                  <c:v>343.1</c:v>
                </c:pt>
                <c:pt idx="233">
                  <c:v>343.1</c:v>
                </c:pt>
                <c:pt idx="234">
                  <c:v>343.1</c:v>
                </c:pt>
                <c:pt idx="235">
                  <c:v>343.1</c:v>
                </c:pt>
                <c:pt idx="236">
                  <c:v>343.1</c:v>
                </c:pt>
                <c:pt idx="237">
                  <c:v>343.1</c:v>
                </c:pt>
                <c:pt idx="238">
                  <c:v>343.1</c:v>
                </c:pt>
                <c:pt idx="239">
                  <c:v>343.1</c:v>
                </c:pt>
                <c:pt idx="240">
                  <c:v>343.1</c:v>
                </c:pt>
                <c:pt idx="241">
                  <c:v>343.1</c:v>
                </c:pt>
                <c:pt idx="242">
                  <c:v>343.1</c:v>
                </c:pt>
                <c:pt idx="243">
                  <c:v>343.1</c:v>
                </c:pt>
                <c:pt idx="244">
                  <c:v>343.1</c:v>
                </c:pt>
                <c:pt idx="245">
                  <c:v>343.1</c:v>
                </c:pt>
                <c:pt idx="246">
                  <c:v>343.1</c:v>
                </c:pt>
                <c:pt idx="247">
                  <c:v>343.1</c:v>
                </c:pt>
                <c:pt idx="248">
                  <c:v>343.1</c:v>
                </c:pt>
                <c:pt idx="249">
                  <c:v>343.1</c:v>
                </c:pt>
                <c:pt idx="250">
                  <c:v>343.1</c:v>
                </c:pt>
                <c:pt idx="251">
                  <c:v>343.1</c:v>
                </c:pt>
                <c:pt idx="252">
                  <c:v>343.1</c:v>
                </c:pt>
                <c:pt idx="253">
                  <c:v>343.1</c:v>
                </c:pt>
                <c:pt idx="254">
                  <c:v>343.1</c:v>
                </c:pt>
                <c:pt idx="255">
                  <c:v>343.1</c:v>
                </c:pt>
                <c:pt idx="256">
                  <c:v>343.1</c:v>
                </c:pt>
                <c:pt idx="257">
                  <c:v>343.1</c:v>
                </c:pt>
                <c:pt idx="258">
                  <c:v>343.1</c:v>
                </c:pt>
                <c:pt idx="259">
                  <c:v>343.1</c:v>
                </c:pt>
                <c:pt idx="260">
                  <c:v>343.1</c:v>
                </c:pt>
                <c:pt idx="261">
                  <c:v>343.1</c:v>
                </c:pt>
                <c:pt idx="262">
                  <c:v>343.1</c:v>
                </c:pt>
                <c:pt idx="263">
                  <c:v>343.1</c:v>
                </c:pt>
                <c:pt idx="264">
                  <c:v>343.1</c:v>
                </c:pt>
                <c:pt idx="265">
                  <c:v>343.1</c:v>
                </c:pt>
                <c:pt idx="266">
                  <c:v>343.1</c:v>
                </c:pt>
                <c:pt idx="267">
                  <c:v>343.1</c:v>
                </c:pt>
                <c:pt idx="268">
                  <c:v>343.1</c:v>
                </c:pt>
                <c:pt idx="269">
                  <c:v>343.1</c:v>
                </c:pt>
                <c:pt idx="270">
                  <c:v>343.1</c:v>
                </c:pt>
                <c:pt idx="271">
                  <c:v>343.1</c:v>
                </c:pt>
                <c:pt idx="272">
                  <c:v>343.1</c:v>
                </c:pt>
                <c:pt idx="273">
                  <c:v>343.1</c:v>
                </c:pt>
                <c:pt idx="274">
                  <c:v>343.1</c:v>
                </c:pt>
                <c:pt idx="275">
                  <c:v>343.1</c:v>
                </c:pt>
                <c:pt idx="276">
                  <c:v>343.1</c:v>
                </c:pt>
                <c:pt idx="277">
                  <c:v>343.1</c:v>
                </c:pt>
                <c:pt idx="278">
                  <c:v>343.1</c:v>
                </c:pt>
                <c:pt idx="279">
                  <c:v>343.1</c:v>
                </c:pt>
                <c:pt idx="280">
                  <c:v>343.1</c:v>
                </c:pt>
                <c:pt idx="281">
                  <c:v>343.1</c:v>
                </c:pt>
                <c:pt idx="282">
                  <c:v>343.1</c:v>
                </c:pt>
                <c:pt idx="283">
                  <c:v>343.1</c:v>
                </c:pt>
                <c:pt idx="284">
                  <c:v>343.1</c:v>
                </c:pt>
                <c:pt idx="285">
                  <c:v>343.1</c:v>
                </c:pt>
                <c:pt idx="286">
                  <c:v>343.1</c:v>
                </c:pt>
                <c:pt idx="287">
                  <c:v>343.1</c:v>
                </c:pt>
                <c:pt idx="288">
                  <c:v>343.1</c:v>
                </c:pt>
                <c:pt idx="289">
                  <c:v>343.1</c:v>
                </c:pt>
                <c:pt idx="290">
                  <c:v>343.1</c:v>
                </c:pt>
                <c:pt idx="291">
                  <c:v>343.1</c:v>
                </c:pt>
                <c:pt idx="292">
                  <c:v>343.1</c:v>
                </c:pt>
                <c:pt idx="293">
                  <c:v>343.1</c:v>
                </c:pt>
                <c:pt idx="294">
                  <c:v>343.1</c:v>
                </c:pt>
                <c:pt idx="295">
                  <c:v>343.1</c:v>
                </c:pt>
                <c:pt idx="296">
                  <c:v>343.1</c:v>
                </c:pt>
                <c:pt idx="297">
                  <c:v>343.1</c:v>
                </c:pt>
                <c:pt idx="298">
                  <c:v>343.1</c:v>
                </c:pt>
                <c:pt idx="299">
                  <c:v>343.1</c:v>
                </c:pt>
                <c:pt idx="300">
                  <c:v>343.1</c:v>
                </c:pt>
                <c:pt idx="301">
                  <c:v>343.1</c:v>
                </c:pt>
                <c:pt idx="302">
                  <c:v>343.1</c:v>
                </c:pt>
                <c:pt idx="303">
                  <c:v>343.1</c:v>
                </c:pt>
                <c:pt idx="304">
                  <c:v>343.1</c:v>
                </c:pt>
                <c:pt idx="305">
                  <c:v>343.1</c:v>
                </c:pt>
                <c:pt idx="306">
                  <c:v>343.1</c:v>
                </c:pt>
                <c:pt idx="307">
                  <c:v>343.1</c:v>
                </c:pt>
                <c:pt idx="308">
                  <c:v>343.1</c:v>
                </c:pt>
                <c:pt idx="309">
                  <c:v>343.1</c:v>
                </c:pt>
                <c:pt idx="310">
                  <c:v>343.1</c:v>
                </c:pt>
                <c:pt idx="311">
                  <c:v>343.1</c:v>
                </c:pt>
                <c:pt idx="312">
                  <c:v>343.1</c:v>
                </c:pt>
                <c:pt idx="313">
                  <c:v>343.1</c:v>
                </c:pt>
                <c:pt idx="314">
                  <c:v>343.1</c:v>
                </c:pt>
                <c:pt idx="315">
                  <c:v>343.1</c:v>
                </c:pt>
                <c:pt idx="316">
                  <c:v>343.1</c:v>
                </c:pt>
                <c:pt idx="317">
                  <c:v>343.1</c:v>
                </c:pt>
                <c:pt idx="318">
                  <c:v>343.1</c:v>
                </c:pt>
                <c:pt idx="319">
                  <c:v>343.1</c:v>
                </c:pt>
                <c:pt idx="320">
                  <c:v>343.1</c:v>
                </c:pt>
                <c:pt idx="321">
                  <c:v>343.1</c:v>
                </c:pt>
                <c:pt idx="322">
                  <c:v>343.1</c:v>
                </c:pt>
                <c:pt idx="323">
                  <c:v>343.1</c:v>
                </c:pt>
                <c:pt idx="324">
                  <c:v>343.1</c:v>
                </c:pt>
                <c:pt idx="325">
                  <c:v>343.1</c:v>
                </c:pt>
                <c:pt idx="326">
                  <c:v>343.1</c:v>
                </c:pt>
                <c:pt idx="327">
                  <c:v>343.1</c:v>
                </c:pt>
                <c:pt idx="328">
                  <c:v>343.1</c:v>
                </c:pt>
                <c:pt idx="329">
                  <c:v>343.1</c:v>
                </c:pt>
                <c:pt idx="330">
                  <c:v>343.1</c:v>
                </c:pt>
                <c:pt idx="331">
                  <c:v>343.1</c:v>
                </c:pt>
                <c:pt idx="332">
                  <c:v>343.1</c:v>
                </c:pt>
                <c:pt idx="333">
                  <c:v>343.1</c:v>
                </c:pt>
                <c:pt idx="334">
                  <c:v>343.1</c:v>
                </c:pt>
                <c:pt idx="335">
                  <c:v>343.1</c:v>
                </c:pt>
                <c:pt idx="336">
                  <c:v>343.1</c:v>
                </c:pt>
                <c:pt idx="337">
                  <c:v>343.1</c:v>
                </c:pt>
                <c:pt idx="338">
                  <c:v>343.1</c:v>
                </c:pt>
                <c:pt idx="339">
                  <c:v>343.1</c:v>
                </c:pt>
                <c:pt idx="340">
                  <c:v>343.1</c:v>
                </c:pt>
                <c:pt idx="341">
                  <c:v>343.1</c:v>
                </c:pt>
                <c:pt idx="342">
                  <c:v>343.1</c:v>
                </c:pt>
                <c:pt idx="343">
                  <c:v>343.1</c:v>
                </c:pt>
                <c:pt idx="344">
                  <c:v>343.1</c:v>
                </c:pt>
                <c:pt idx="345">
                  <c:v>343.1</c:v>
                </c:pt>
                <c:pt idx="346">
                  <c:v>343.1</c:v>
                </c:pt>
                <c:pt idx="347">
                  <c:v>343.1</c:v>
                </c:pt>
                <c:pt idx="348">
                  <c:v>343.1</c:v>
                </c:pt>
                <c:pt idx="349">
                  <c:v>343.1</c:v>
                </c:pt>
                <c:pt idx="350">
                  <c:v>343.1</c:v>
                </c:pt>
                <c:pt idx="351">
                  <c:v>343.1</c:v>
                </c:pt>
                <c:pt idx="352">
                  <c:v>343.1</c:v>
                </c:pt>
                <c:pt idx="353">
                  <c:v>343.1</c:v>
                </c:pt>
                <c:pt idx="354">
                  <c:v>343.1</c:v>
                </c:pt>
                <c:pt idx="355">
                  <c:v>343.1</c:v>
                </c:pt>
                <c:pt idx="356">
                  <c:v>343.1</c:v>
                </c:pt>
                <c:pt idx="357">
                  <c:v>343.1</c:v>
                </c:pt>
                <c:pt idx="358">
                  <c:v>343.1</c:v>
                </c:pt>
                <c:pt idx="359">
                  <c:v>343.1</c:v>
                </c:pt>
                <c:pt idx="360">
                  <c:v>343.1</c:v>
                </c:pt>
                <c:pt idx="361">
                  <c:v>343.1</c:v>
                </c:pt>
                <c:pt idx="362">
                  <c:v>343.1</c:v>
                </c:pt>
                <c:pt idx="363">
                  <c:v>343.1</c:v>
                </c:pt>
                <c:pt idx="364">
                  <c:v>343.1</c:v>
                </c:pt>
                <c:pt idx="365">
                  <c:v>343.1</c:v>
                </c:pt>
                <c:pt idx="366">
                  <c:v>343.1</c:v>
                </c:pt>
                <c:pt idx="367">
                  <c:v>343.1</c:v>
                </c:pt>
                <c:pt idx="368">
                  <c:v>343.1</c:v>
                </c:pt>
                <c:pt idx="369">
                  <c:v>343.1</c:v>
                </c:pt>
                <c:pt idx="370">
                  <c:v>343.1</c:v>
                </c:pt>
                <c:pt idx="371">
                  <c:v>343.1</c:v>
                </c:pt>
                <c:pt idx="372">
                  <c:v>343.1</c:v>
                </c:pt>
                <c:pt idx="373">
                  <c:v>343.1</c:v>
                </c:pt>
                <c:pt idx="374">
                  <c:v>343.1</c:v>
                </c:pt>
                <c:pt idx="375">
                  <c:v>343.1</c:v>
                </c:pt>
                <c:pt idx="376">
                  <c:v>343.1</c:v>
                </c:pt>
                <c:pt idx="377">
                  <c:v>343.1</c:v>
                </c:pt>
                <c:pt idx="378">
                  <c:v>343.1</c:v>
                </c:pt>
                <c:pt idx="379">
                  <c:v>343.1</c:v>
                </c:pt>
                <c:pt idx="380">
                  <c:v>343.1</c:v>
                </c:pt>
                <c:pt idx="381">
                  <c:v>343.1</c:v>
                </c:pt>
                <c:pt idx="382">
                  <c:v>343.1</c:v>
                </c:pt>
                <c:pt idx="383">
                  <c:v>343.1</c:v>
                </c:pt>
                <c:pt idx="384">
                  <c:v>343.1</c:v>
                </c:pt>
                <c:pt idx="385">
                  <c:v>343.1</c:v>
                </c:pt>
                <c:pt idx="386">
                  <c:v>343.1</c:v>
                </c:pt>
                <c:pt idx="387">
                  <c:v>343.1</c:v>
                </c:pt>
                <c:pt idx="388">
                  <c:v>343.1</c:v>
                </c:pt>
                <c:pt idx="389">
                  <c:v>343.1</c:v>
                </c:pt>
                <c:pt idx="390">
                  <c:v>343.1</c:v>
                </c:pt>
                <c:pt idx="391">
                  <c:v>343.1</c:v>
                </c:pt>
                <c:pt idx="392">
                  <c:v>343.1</c:v>
                </c:pt>
                <c:pt idx="393">
                  <c:v>343.1</c:v>
                </c:pt>
                <c:pt idx="394">
                  <c:v>343.1</c:v>
                </c:pt>
                <c:pt idx="395">
                  <c:v>343.1</c:v>
                </c:pt>
                <c:pt idx="396">
                  <c:v>343.1</c:v>
                </c:pt>
                <c:pt idx="397">
                  <c:v>343.1</c:v>
                </c:pt>
                <c:pt idx="398">
                  <c:v>343.1</c:v>
                </c:pt>
                <c:pt idx="399">
                  <c:v>343.1</c:v>
                </c:pt>
                <c:pt idx="400">
                  <c:v>343.1</c:v>
                </c:pt>
                <c:pt idx="401">
                  <c:v>343.1</c:v>
                </c:pt>
                <c:pt idx="402">
                  <c:v>343.1</c:v>
                </c:pt>
                <c:pt idx="403">
                  <c:v>343.1</c:v>
                </c:pt>
                <c:pt idx="404">
                  <c:v>343.1</c:v>
                </c:pt>
                <c:pt idx="405">
                  <c:v>343.1</c:v>
                </c:pt>
                <c:pt idx="406">
                  <c:v>343.1</c:v>
                </c:pt>
                <c:pt idx="407">
                  <c:v>343.1</c:v>
                </c:pt>
                <c:pt idx="408">
                  <c:v>343.1</c:v>
                </c:pt>
                <c:pt idx="409">
                  <c:v>343.1</c:v>
                </c:pt>
                <c:pt idx="410">
                  <c:v>343.1</c:v>
                </c:pt>
                <c:pt idx="411">
                  <c:v>343.1</c:v>
                </c:pt>
                <c:pt idx="412">
                  <c:v>343.1</c:v>
                </c:pt>
                <c:pt idx="413">
                  <c:v>343.1</c:v>
                </c:pt>
                <c:pt idx="414">
                  <c:v>343.1</c:v>
                </c:pt>
                <c:pt idx="415">
                  <c:v>343.1</c:v>
                </c:pt>
                <c:pt idx="416">
                  <c:v>343.1</c:v>
                </c:pt>
                <c:pt idx="417">
                  <c:v>343.1</c:v>
                </c:pt>
                <c:pt idx="418">
                  <c:v>343.1</c:v>
                </c:pt>
                <c:pt idx="419">
                  <c:v>343.1</c:v>
                </c:pt>
                <c:pt idx="420">
                  <c:v>343.1</c:v>
                </c:pt>
                <c:pt idx="421">
                  <c:v>343.1</c:v>
                </c:pt>
                <c:pt idx="422">
                  <c:v>343.1</c:v>
                </c:pt>
                <c:pt idx="423">
                  <c:v>343.1</c:v>
                </c:pt>
                <c:pt idx="424">
                  <c:v>343.1</c:v>
                </c:pt>
                <c:pt idx="425">
                  <c:v>343.1</c:v>
                </c:pt>
                <c:pt idx="426">
                  <c:v>343.1</c:v>
                </c:pt>
                <c:pt idx="427">
                  <c:v>343.1</c:v>
                </c:pt>
                <c:pt idx="428">
                  <c:v>343.1</c:v>
                </c:pt>
                <c:pt idx="429">
                  <c:v>343.1</c:v>
                </c:pt>
                <c:pt idx="430">
                  <c:v>343.1</c:v>
                </c:pt>
                <c:pt idx="431">
                  <c:v>343.1</c:v>
                </c:pt>
                <c:pt idx="432">
                  <c:v>343.1</c:v>
                </c:pt>
                <c:pt idx="433">
                  <c:v>343.1</c:v>
                </c:pt>
                <c:pt idx="434">
                  <c:v>343.1</c:v>
                </c:pt>
                <c:pt idx="435">
                  <c:v>343.1</c:v>
                </c:pt>
                <c:pt idx="436">
                  <c:v>343.1</c:v>
                </c:pt>
                <c:pt idx="437">
                  <c:v>343.1</c:v>
                </c:pt>
                <c:pt idx="438">
                  <c:v>343.1</c:v>
                </c:pt>
                <c:pt idx="439">
                  <c:v>343.1</c:v>
                </c:pt>
                <c:pt idx="440">
                  <c:v>343.1</c:v>
                </c:pt>
                <c:pt idx="441">
                  <c:v>343.1</c:v>
                </c:pt>
                <c:pt idx="442">
                  <c:v>343.1</c:v>
                </c:pt>
                <c:pt idx="443">
                  <c:v>343.1</c:v>
                </c:pt>
                <c:pt idx="444">
                  <c:v>343.1</c:v>
                </c:pt>
                <c:pt idx="445">
                  <c:v>343.1</c:v>
                </c:pt>
                <c:pt idx="446">
                  <c:v>343.1</c:v>
                </c:pt>
                <c:pt idx="447">
                  <c:v>343.1</c:v>
                </c:pt>
                <c:pt idx="448">
                  <c:v>343.1</c:v>
                </c:pt>
                <c:pt idx="449">
                  <c:v>343.1</c:v>
                </c:pt>
                <c:pt idx="450">
                  <c:v>343.1</c:v>
                </c:pt>
                <c:pt idx="451">
                  <c:v>343.1</c:v>
                </c:pt>
                <c:pt idx="452">
                  <c:v>343.1</c:v>
                </c:pt>
                <c:pt idx="453">
                  <c:v>343.1</c:v>
                </c:pt>
                <c:pt idx="454">
                  <c:v>343.1</c:v>
                </c:pt>
                <c:pt idx="455">
                  <c:v>343.1</c:v>
                </c:pt>
                <c:pt idx="456">
                  <c:v>343.1</c:v>
                </c:pt>
                <c:pt idx="457">
                  <c:v>343.1</c:v>
                </c:pt>
                <c:pt idx="458">
                  <c:v>343.1</c:v>
                </c:pt>
                <c:pt idx="459">
                  <c:v>343.1</c:v>
                </c:pt>
                <c:pt idx="460">
                  <c:v>343.1</c:v>
                </c:pt>
                <c:pt idx="461">
                  <c:v>343.1</c:v>
                </c:pt>
                <c:pt idx="462">
                  <c:v>343.1</c:v>
                </c:pt>
                <c:pt idx="463">
                  <c:v>343.1</c:v>
                </c:pt>
                <c:pt idx="464">
                  <c:v>343.1</c:v>
                </c:pt>
                <c:pt idx="465">
                  <c:v>343.1</c:v>
                </c:pt>
                <c:pt idx="466">
                  <c:v>343.1</c:v>
                </c:pt>
                <c:pt idx="467">
                  <c:v>343.1</c:v>
                </c:pt>
                <c:pt idx="468">
                  <c:v>343.1</c:v>
                </c:pt>
                <c:pt idx="469">
                  <c:v>343.1</c:v>
                </c:pt>
                <c:pt idx="470">
                  <c:v>343.1</c:v>
                </c:pt>
                <c:pt idx="471">
                  <c:v>343.1</c:v>
                </c:pt>
                <c:pt idx="472">
                  <c:v>343.1</c:v>
                </c:pt>
                <c:pt idx="473">
                  <c:v>343.1</c:v>
                </c:pt>
                <c:pt idx="474">
                  <c:v>343.1</c:v>
                </c:pt>
                <c:pt idx="475">
                  <c:v>343.1</c:v>
                </c:pt>
                <c:pt idx="476">
                  <c:v>343.1</c:v>
                </c:pt>
                <c:pt idx="477">
                  <c:v>343.1</c:v>
                </c:pt>
                <c:pt idx="478">
                  <c:v>343.1</c:v>
                </c:pt>
                <c:pt idx="479">
                  <c:v>343.1</c:v>
                </c:pt>
                <c:pt idx="480">
                  <c:v>343.1</c:v>
                </c:pt>
                <c:pt idx="481">
                  <c:v>343.1</c:v>
                </c:pt>
                <c:pt idx="482">
                  <c:v>343.1</c:v>
                </c:pt>
                <c:pt idx="483">
                  <c:v>343.1</c:v>
                </c:pt>
                <c:pt idx="484">
                  <c:v>343.1</c:v>
                </c:pt>
                <c:pt idx="485">
                  <c:v>343.1</c:v>
                </c:pt>
                <c:pt idx="486">
                  <c:v>343.1</c:v>
                </c:pt>
                <c:pt idx="487">
                  <c:v>343.1</c:v>
                </c:pt>
                <c:pt idx="488">
                  <c:v>343.1</c:v>
                </c:pt>
                <c:pt idx="489">
                  <c:v>343.1</c:v>
                </c:pt>
                <c:pt idx="490">
                  <c:v>343.1</c:v>
                </c:pt>
                <c:pt idx="491">
                  <c:v>343.1</c:v>
                </c:pt>
                <c:pt idx="492">
                  <c:v>343.1</c:v>
                </c:pt>
                <c:pt idx="493">
                  <c:v>343.1</c:v>
                </c:pt>
                <c:pt idx="494">
                  <c:v>343.1</c:v>
                </c:pt>
                <c:pt idx="495">
                  <c:v>343.1</c:v>
                </c:pt>
                <c:pt idx="496">
                  <c:v>343.1</c:v>
                </c:pt>
                <c:pt idx="497">
                  <c:v>343.1</c:v>
                </c:pt>
                <c:pt idx="498">
                  <c:v>343.1</c:v>
                </c:pt>
                <c:pt idx="499">
                  <c:v>343.1</c:v>
                </c:pt>
                <c:pt idx="500">
                  <c:v>343.1</c:v>
                </c:pt>
                <c:pt idx="501">
                  <c:v>343.1</c:v>
                </c:pt>
                <c:pt idx="502">
                  <c:v>343.1</c:v>
                </c:pt>
                <c:pt idx="503">
                  <c:v>343.1</c:v>
                </c:pt>
                <c:pt idx="504">
                  <c:v>343.1</c:v>
                </c:pt>
                <c:pt idx="505">
                  <c:v>343.1</c:v>
                </c:pt>
                <c:pt idx="506">
                  <c:v>343.1</c:v>
                </c:pt>
                <c:pt idx="507">
                  <c:v>343.1</c:v>
                </c:pt>
                <c:pt idx="508">
                  <c:v>343.1</c:v>
                </c:pt>
                <c:pt idx="509">
                  <c:v>343.1</c:v>
                </c:pt>
                <c:pt idx="510">
                  <c:v>343.1</c:v>
                </c:pt>
                <c:pt idx="511">
                  <c:v>343.1</c:v>
                </c:pt>
                <c:pt idx="512">
                  <c:v>343.1</c:v>
                </c:pt>
                <c:pt idx="513">
                  <c:v>343.1</c:v>
                </c:pt>
                <c:pt idx="514">
                  <c:v>343.1</c:v>
                </c:pt>
                <c:pt idx="515">
                  <c:v>343.1</c:v>
                </c:pt>
                <c:pt idx="516">
                  <c:v>343.1</c:v>
                </c:pt>
                <c:pt idx="517">
                  <c:v>343.1</c:v>
                </c:pt>
                <c:pt idx="518">
                  <c:v>343.1</c:v>
                </c:pt>
                <c:pt idx="519">
                  <c:v>343.1</c:v>
                </c:pt>
                <c:pt idx="520">
                  <c:v>343.1</c:v>
                </c:pt>
                <c:pt idx="521">
                  <c:v>343.1</c:v>
                </c:pt>
                <c:pt idx="522">
                  <c:v>343.1</c:v>
                </c:pt>
                <c:pt idx="523">
                  <c:v>343.1</c:v>
                </c:pt>
                <c:pt idx="524">
                  <c:v>343.1</c:v>
                </c:pt>
                <c:pt idx="525">
                  <c:v>343.1</c:v>
                </c:pt>
                <c:pt idx="526">
                  <c:v>343.1</c:v>
                </c:pt>
                <c:pt idx="527">
                  <c:v>343.1</c:v>
                </c:pt>
                <c:pt idx="528">
                  <c:v>343.1</c:v>
                </c:pt>
                <c:pt idx="529">
                  <c:v>343.1</c:v>
                </c:pt>
                <c:pt idx="530">
                  <c:v>343.1</c:v>
                </c:pt>
                <c:pt idx="531">
                  <c:v>343.1</c:v>
                </c:pt>
                <c:pt idx="532">
                  <c:v>343.1</c:v>
                </c:pt>
                <c:pt idx="533">
                  <c:v>343.1</c:v>
                </c:pt>
                <c:pt idx="534">
                  <c:v>343.1</c:v>
                </c:pt>
                <c:pt idx="535">
                  <c:v>343.1</c:v>
                </c:pt>
                <c:pt idx="536">
                  <c:v>343.1</c:v>
                </c:pt>
                <c:pt idx="537">
                  <c:v>343.1</c:v>
                </c:pt>
                <c:pt idx="538">
                  <c:v>343.1</c:v>
                </c:pt>
                <c:pt idx="539">
                  <c:v>343.1</c:v>
                </c:pt>
                <c:pt idx="540">
                  <c:v>343.1</c:v>
                </c:pt>
                <c:pt idx="541">
                  <c:v>343.1</c:v>
                </c:pt>
                <c:pt idx="542">
                  <c:v>343.1</c:v>
                </c:pt>
                <c:pt idx="543">
                  <c:v>343.1</c:v>
                </c:pt>
                <c:pt idx="544">
                  <c:v>343.1</c:v>
                </c:pt>
                <c:pt idx="545">
                  <c:v>343.1</c:v>
                </c:pt>
                <c:pt idx="546">
                  <c:v>343.1</c:v>
                </c:pt>
                <c:pt idx="547">
                  <c:v>343.1</c:v>
                </c:pt>
                <c:pt idx="548">
                  <c:v>343.1</c:v>
                </c:pt>
                <c:pt idx="549">
                  <c:v>343.1</c:v>
                </c:pt>
                <c:pt idx="550">
                  <c:v>343.1</c:v>
                </c:pt>
                <c:pt idx="551">
                  <c:v>343.1</c:v>
                </c:pt>
                <c:pt idx="552">
                  <c:v>343.1</c:v>
                </c:pt>
                <c:pt idx="553">
                  <c:v>343.1</c:v>
                </c:pt>
                <c:pt idx="554">
                  <c:v>343.1</c:v>
                </c:pt>
                <c:pt idx="555">
                  <c:v>343.1</c:v>
                </c:pt>
                <c:pt idx="556">
                  <c:v>343.1</c:v>
                </c:pt>
                <c:pt idx="557">
                  <c:v>343.1</c:v>
                </c:pt>
                <c:pt idx="558">
                  <c:v>343.1</c:v>
                </c:pt>
                <c:pt idx="559">
                  <c:v>343.1</c:v>
                </c:pt>
                <c:pt idx="560">
                  <c:v>343.1</c:v>
                </c:pt>
                <c:pt idx="561">
                  <c:v>343.1</c:v>
                </c:pt>
                <c:pt idx="562">
                  <c:v>343.1</c:v>
                </c:pt>
                <c:pt idx="563">
                  <c:v>343.1</c:v>
                </c:pt>
                <c:pt idx="564">
                  <c:v>343.1</c:v>
                </c:pt>
                <c:pt idx="565">
                  <c:v>343.1</c:v>
                </c:pt>
                <c:pt idx="566">
                  <c:v>343.1</c:v>
                </c:pt>
                <c:pt idx="567">
                  <c:v>343.1</c:v>
                </c:pt>
                <c:pt idx="568">
                  <c:v>343.1</c:v>
                </c:pt>
                <c:pt idx="569">
                  <c:v>343.1</c:v>
                </c:pt>
                <c:pt idx="570">
                  <c:v>343.1</c:v>
                </c:pt>
                <c:pt idx="571">
                  <c:v>343.1</c:v>
                </c:pt>
                <c:pt idx="572">
                  <c:v>343.1</c:v>
                </c:pt>
                <c:pt idx="573">
                  <c:v>343.1</c:v>
                </c:pt>
                <c:pt idx="574">
                  <c:v>343.1</c:v>
                </c:pt>
                <c:pt idx="575">
                  <c:v>343.1</c:v>
                </c:pt>
                <c:pt idx="576">
                  <c:v>343.1</c:v>
                </c:pt>
                <c:pt idx="577">
                  <c:v>343.1</c:v>
                </c:pt>
                <c:pt idx="578">
                  <c:v>343.1</c:v>
                </c:pt>
                <c:pt idx="579">
                  <c:v>343.1</c:v>
                </c:pt>
                <c:pt idx="580">
                  <c:v>343.1</c:v>
                </c:pt>
                <c:pt idx="581">
                  <c:v>343.1</c:v>
                </c:pt>
                <c:pt idx="582">
                  <c:v>343.1</c:v>
                </c:pt>
                <c:pt idx="583">
                  <c:v>343.1</c:v>
                </c:pt>
                <c:pt idx="584">
                  <c:v>343.1</c:v>
                </c:pt>
                <c:pt idx="585">
                  <c:v>343.1</c:v>
                </c:pt>
                <c:pt idx="586">
                  <c:v>343.1</c:v>
                </c:pt>
                <c:pt idx="587">
                  <c:v>343.1</c:v>
                </c:pt>
                <c:pt idx="588">
                  <c:v>343.1</c:v>
                </c:pt>
                <c:pt idx="589">
                  <c:v>343.1</c:v>
                </c:pt>
                <c:pt idx="590">
                  <c:v>343.1</c:v>
                </c:pt>
                <c:pt idx="591">
                  <c:v>343.1</c:v>
                </c:pt>
                <c:pt idx="592">
                  <c:v>343.1</c:v>
                </c:pt>
                <c:pt idx="593">
                  <c:v>343.1</c:v>
                </c:pt>
                <c:pt idx="594">
                  <c:v>343.1</c:v>
                </c:pt>
                <c:pt idx="595">
                  <c:v>343.1</c:v>
                </c:pt>
                <c:pt idx="596">
                  <c:v>343.1</c:v>
                </c:pt>
                <c:pt idx="597">
                  <c:v>343.1</c:v>
                </c:pt>
                <c:pt idx="598">
                  <c:v>343.1</c:v>
                </c:pt>
                <c:pt idx="599">
                  <c:v>343.1</c:v>
                </c:pt>
                <c:pt idx="600">
                  <c:v>343.1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3F-41D7-8821-851870D09A11}"/>
            </c:ext>
          </c:extLst>
        </c:ser>
        <c:ser>
          <c:idx val="5"/>
          <c:order val="5"/>
          <c:tx>
            <c:strRef>
              <c:f>'1_Data'!$G$1</c:f>
              <c:strCache>
                <c:ptCount val="1"/>
                <c:pt idx="0">
                  <c:v>ZP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'1_Data'!$G$2:$G$602</c:f>
              <c:numCache>
                <c:formatCode>0.00</c:formatCode>
                <c:ptCount val="601"/>
                <c:pt idx="0">
                  <c:v>377</c:v>
                </c:pt>
                <c:pt idx="1">
                  <c:v>377</c:v>
                </c:pt>
                <c:pt idx="2">
                  <c:v>377</c:v>
                </c:pt>
                <c:pt idx="3">
                  <c:v>377</c:v>
                </c:pt>
                <c:pt idx="4">
                  <c:v>377</c:v>
                </c:pt>
                <c:pt idx="5">
                  <c:v>377</c:v>
                </c:pt>
                <c:pt idx="6">
                  <c:v>377</c:v>
                </c:pt>
                <c:pt idx="7">
                  <c:v>377</c:v>
                </c:pt>
                <c:pt idx="8">
                  <c:v>377</c:v>
                </c:pt>
                <c:pt idx="9">
                  <c:v>377</c:v>
                </c:pt>
                <c:pt idx="10">
                  <c:v>377</c:v>
                </c:pt>
                <c:pt idx="11">
                  <c:v>377</c:v>
                </c:pt>
                <c:pt idx="12">
                  <c:v>377</c:v>
                </c:pt>
                <c:pt idx="13">
                  <c:v>377</c:v>
                </c:pt>
                <c:pt idx="14">
                  <c:v>377</c:v>
                </c:pt>
                <c:pt idx="15">
                  <c:v>377</c:v>
                </c:pt>
                <c:pt idx="16">
                  <c:v>377</c:v>
                </c:pt>
                <c:pt idx="17">
                  <c:v>377</c:v>
                </c:pt>
                <c:pt idx="18">
                  <c:v>377</c:v>
                </c:pt>
                <c:pt idx="19">
                  <c:v>377</c:v>
                </c:pt>
                <c:pt idx="20">
                  <c:v>377</c:v>
                </c:pt>
                <c:pt idx="21">
                  <c:v>377</c:v>
                </c:pt>
                <c:pt idx="22">
                  <c:v>377</c:v>
                </c:pt>
                <c:pt idx="23">
                  <c:v>377</c:v>
                </c:pt>
                <c:pt idx="24">
                  <c:v>377</c:v>
                </c:pt>
                <c:pt idx="25">
                  <c:v>377</c:v>
                </c:pt>
                <c:pt idx="26">
                  <c:v>377</c:v>
                </c:pt>
                <c:pt idx="27">
                  <c:v>377</c:v>
                </c:pt>
                <c:pt idx="28">
                  <c:v>377</c:v>
                </c:pt>
                <c:pt idx="29">
                  <c:v>377</c:v>
                </c:pt>
                <c:pt idx="30">
                  <c:v>377</c:v>
                </c:pt>
                <c:pt idx="31">
                  <c:v>377</c:v>
                </c:pt>
                <c:pt idx="32">
                  <c:v>377</c:v>
                </c:pt>
                <c:pt idx="33">
                  <c:v>377</c:v>
                </c:pt>
                <c:pt idx="34">
                  <c:v>377</c:v>
                </c:pt>
                <c:pt idx="35">
                  <c:v>377</c:v>
                </c:pt>
                <c:pt idx="36">
                  <c:v>377</c:v>
                </c:pt>
                <c:pt idx="37">
                  <c:v>377</c:v>
                </c:pt>
                <c:pt idx="38">
                  <c:v>377</c:v>
                </c:pt>
                <c:pt idx="39">
                  <c:v>377</c:v>
                </c:pt>
                <c:pt idx="40">
                  <c:v>377</c:v>
                </c:pt>
                <c:pt idx="41">
                  <c:v>377</c:v>
                </c:pt>
                <c:pt idx="42">
                  <c:v>377</c:v>
                </c:pt>
                <c:pt idx="43">
                  <c:v>377</c:v>
                </c:pt>
                <c:pt idx="44">
                  <c:v>377</c:v>
                </c:pt>
                <c:pt idx="45">
                  <c:v>377</c:v>
                </c:pt>
                <c:pt idx="46">
                  <c:v>377</c:v>
                </c:pt>
                <c:pt idx="47">
                  <c:v>377</c:v>
                </c:pt>
                <c:pt idx="48">
                  <c:v>377</c:v>
                </c:pt>
                <c:pt idx="49">
                  <c:v>377</c:v>
                </c:pt>
                <c:pt idx="50">
                  <c:v>377</c:v>
                </c:pt>
                <c:pt idx="51">
                  <c:v>377</c:v>
                </c:pt>
                <c:pt idx="52">
                  <c:v>377</c:v>
                </c:pt>
                <c:pt idx="53">
                  <c:v>377</c:v>
                </c:pt>
                <c:pt idx="54">
                  <c:v>377</c:v>
                </c:pt>
                <c:pt idx="55">
                  <c:v>377</c:v>
                </c:pt>
                <c:pt idx="56">
                  <c:v>377</c:v>
                </c:pt>
                <c:pt idx="57">
                  <c:v>377</c:v>
                </c:pt>
                <c:pt idx="58">
                  <c:v>377</c:v>
                </c:pt>
                <c:pt idx="59">
                  <c:v>377</c:v>
                </c:pt>
                <c:pt idx="60">
                  <c:v>377</c:v>
                </c:pt>
                <c:pt idx="61">
                  <c:v>377</c:v>
                </c:pt>
                <c:pt idx="62">
                  <c:v>377</c:v>
                </c:pt>
                <c:pt idx="63">
                  <c:v>377</c:v>
                </c:pt>
                <c:pt idx="64">
                  <c:v>377</c:v>
                </c:pt>
                <c:pt idx="65">
                  <c:v>377</c:v>
                </c:pt>
                <c:pt idx="66">
                  <c:v>377</c:v>
                </c:pt>
                <c:pt idx="67">
                  <c:v>377</c:v>
                </c:pt>
                <c:pt idx="68">
                  <c:v>377</c:v>
                </c:pt>
                <c:pt idx="69">
                  <c:v>377</c:v>
                </c:pt>
                <c:pt idx="70">
                  <c:v>377</c:v>
                </c:pt>
                <c:pt idx="71">
                  <c:v>377</c:v>
                </c:pt>
                <c:pt idx="72">
                  <c:v>377</c:v>
                </c:pt>
                <c:pt idx="73">
                  <c:v>377</c:v>
                </c:pt>
                <c:pt idx="74">
                  <c:v>377</c:v>
                </c:pt>
                <c:pt idx="75">
                  <c:v>377</c:v>
                </c:pt>
                <c:pt idx="76">
                  <c:v>377</c:v>
                </c:pt>
                <c:pt idx="77">
                  <c:v>377</c:v>
                </c:pt>
                <c:pt idx="78">
                  <c:v>377</c:v>
                </c:pt>
                <c:pt idx="79">
                  <c:v>377</c:v>
                </c:pt>
                <c:pt idx="80">
                  <c:v>377</c:v>
                </c:pt>
                <c:pt idx="81">
                  <c:v>377</c:v>
                </c:pt>
                <c:pt idx="82">
                  <c:v>377</c:v>
                </c:pt>
                <c:pt idx="83">
                  <c:v>377</c:v>
                </c:pt>
                <c:pt idx="84">
                  <c:v>377</c:v>
                </c:pt>
                <c:pt idx="85">
                  <c:v>377</c:v>
                </c:pt>
                <c:pt idx="86">
                  <c:v>377</c:v>
                </c:pt>
                <c:pt idx="87">
                  <c:v>377</c:v>
                </c:pt>
                <c:pt idx="88">
                  <c:v>377</c:v>
                </c:pt>
                <c:pt idx="89">
                  <c:v>377</c:v>
                </c:pt>
                <c:pt idx="90">
                  <c:v>377</c:v>
                </c:pt>
                <c:pt idx="91">
                  <c:v>377</c:v>
                </c:pt>
                <c:pt idx="92">
                  <c:v>377</c:v>
                </c:pt>
                <c:pt idx="93">
                  <c:v>377</c:v>
                </c:pt>
                <c:pt idx="94">
                  <c:v>377</c:v>
                </c:pt>
                <c:pt idx="95">
                  <c:v>377</c:v>
                </c:pt>
                <c:pt idx="96">
                  <c:v>377</c:v>
                </c:pt>
                <c:pt idx="97">
                  <c:v>377</c:v>
                </c:pt>
                <c:pt idx="98">
                  <c:v>377</c:v>
                </c:pt>
                <c:pt idx="99">
                  <c:v>377</c:v>
                </c:pt>
                <c:pt idx="100">
                  <c:v>377</c:v>
                </c:pt>
                <c:pt idx="101">
                  <c:v>377</c:v>
                </c:pt>
                <c:pt idx="102">
                  <c:v>377</c:v>
                </c:pt>
                <c:pt idx="103">
                  <c:v>377</c:v>
                </c:pt>
                <c:pt idx="104">
                  <c:v>377</c:v>
                </c:pt>
                <c:pt idx="105">
                  <c:v>377</c:v>
                </c:pt>
                <c:pt idx="106">
                  <c:v>377</c:v>
                </c:pt>
                <c:pt idx="107">
                  <c:v>377</c:v>
                </c:pt>
                <c:pt idx="108">
                  <c:v>377</c:v>
                </c:pt>
                <c:pt idx="109">
                  <c:v>377</c:v>
                </c:pt>
                <c:pt idx="110">
                  <c:v>377</c:v>
                </c:pt>
                <c:pt idx="111">
                  <c:v>377</c:v>
                </c:pt>
                <c:pt idx="112">
                  <c:v>377</c:v>
                </c:pt>
                <c:pt idx="113">
                  <c:v>377</c:v>
                </c:pt>
                <c:pt idx="114">
                  <c:v>377</c:v>
                </c:pt>
                <c:pt idx="115">
                  <c:v>377</c:v>
                </c:pt>
                <c:pt idx="116">
                  <c:v>377</c:v>
                </c:pt>
                <c:pt idx="117">
                  <c:v>377</c:v>
                </c:pt>
                <c:pt idx="118">
                  <c:v>377</c:v>
                </c:pt>
                <c:pt idx="119">
                  <c:v>377</c:v>
                </c:pt>
                <c:pt idx="120">
                  <c:v>377</c:v>
                </c:pt>
                <c:pt idx="121">
                  <c:v>377</c:v>
                </c:pt>
                <c:pt idx="122">
                  <c:v>377</c:v>
                </c:pt>
                <c:pt idx="123">
                  <c:v>377</c:v>
                </c:pt>
                <c:pt idx="124">
                  <c:v>377</c:v>
                </c:pt>
                <c:pt idx="125">
                  <c:v>377</c:v>
                </c:pt>
                <c:pt idx="126">
                  <c:v>377</c:v>
                </c:pt>
                <c:pt idx="127">
                  <c:v>377</c:v>
                </c:pt>
                <c:pt idx="128">
                  <c:v>377</c:v>
                </c:pt>
                <c:pt idx="129">
                  <c:v>377</c:v>
                </c:pt>
                <c:pt idx="130">
                  <c:v>377</c:v>
                </c:pt>
                <c:pt idx="131">
                  <c:v>377</c:v>
                </c:pt>
                <c:pt idx="132">
                  <c:v>377</c:v>
                </c:pt>
                <c:pt idx="133">
                  <c:v>377</c:v>
                </c:pt>
                <c:pt idx="134">
                  <c:v>377</c:v>
                </c:pt>
                <c:pt idx="135">
                  <c:v>377</c:v>
                </c:pt>
                <c:pt idx="136">
                  <c:v>377</c:v>
                </c:pt>
                <c:pt idx="137">
                  <c:v>377</c:v>
                </c:pt>
                <c:pt idx="138">
                  <c:v>377</c:v>
                </c:pt>
                <c:pt idx="139">
                  <c:v>377</c:v>
                </c:pt>
                <c:pt idx="140">
                  <c:v>377</c:v>
                </c:pt>
                <c:pt idx="141">
                  <c:v>377</c:v>
                </c:pt>
                <c:pt idx="142">
                  <c:v>377</c:v>
                </c:pt>
                <c:pt idx="143">
                  <c:v>377</c:v>
                </c:pt>
                <c:pt idx="144">
                  <c:v>377</c:v>
                </c:pt>
                <c:pt idx="145">
                  <c:v>377</c:v>
                </c:pt>
                <c:pt idx="146">
                  <c:v>377</c:v>
                </c:pt>
                <c:pt idx="147">
                  <c:v>377</c:v>
                </c:pt>
                <c:pt idx="148">
                  <c:v>377</c:v>
                </c:pt>
                <c:pt idx="149">
                  <c:v>377</c:v>
                </c:pt>
                <c:pt idx="150">
                  <c:v>377</c:v>
                </c:pt>
                <c:pt idx="151">
                  <c:v>377</c:v>
                </c:pt>
                <c:pt idx="152">
                  <c:v>377</c:v>
                </c:pt>
                <c:pt idx="153">
                  <c:v>377</c:v>
                </c:pt>
                <c:pt idx="154">
                  <c:v>377</c:v>
                </c:pt>
                <c:pt idx="155">
                  <c:v>377</c:v>
                </c:pt>
                <c:pt idx="156">
                  <c:v>377</c:v>
                </c:pt>
                <c:pt idx="157">
                  <c:v>377</c:v>
                </c:pt>
                <c:pt idx="158">
                  <c:v>377</c:v>
                </c:pt>
                <c:pt idx="159">
                  <c:v>377</c:v>
                </c:pt>
                <c:pt idx="160">
                  <c:v>377</c:v>
                </c:pt>
                <c:pt idx="161">
                  <c:v>377</c:v>
                </c:pt>
                <c:pt idx="162">
                  <c:v>377</c:v>
                </c:pt>
                <c:pt idx="163">
                  <c:v>377</c:v>
                </c:pt>
                <c:pt idx="164">
                  <c:v>377</c:v>
                </c:pt>
                <c:pt idx="165">
                  <c:v>377</c:v>
                </c:pt>
                <c:pt idx="166">
                  <c:v>377</c:v>
                </c:pt>
                <c:pt idx="167">
                  <c:v>377</c:v>
                </c:pt>
                <c:pt idx="168">
                  <c:v>377</c:v>
                </c:pt>
                <c:pt idx="169">
                  <c:v>377</c:v>
                </c:pt>
                <c:pt idx="170">
                  <c:v>377</c:v>
                </c:pt>
                <c:pt idx="171">
                  <c:v>377</c:v>
                </c:pt>
                <c:pt idx="172">
                  <c:v>377</c:v>
                </c:pt>
                <c:pt idx="173">
                  <c:v>377</c:v>
                </c:pt>
                <c:pt idx="174">
                  <c:v>377</c:v>
                </c:pt>
                <c:pt idx="175">
                  <c:v>377</c:v>
                </c:pt>
                <c:pt idx="176">
                  <c:v>377</c:v>
                </c:pt>
                <c:pt idx="177">
                  <c:v>377</c:v>
                </c:pt>
                <c:pt idx="178">
                  <c:v>377</c:v>
                </c:pt>
                <c:pt idx="179">
                  <c:v>377</c:v>
                </c:pt>
                <c:pt idx="180">
                  <c:v>377</c:v>
                </c:pt>
                <c:pt idx="181">
                  <c:v>377</c:v>
                </c:pt>
                <c:pt idx="182">
                  <c:v>377</c:v>
                </c:pt>
                <c:pt idx="183">
                  <c:v>377</c:v>
                </c:pt>
                <c:pt idx="184">
                  <c:v>377</c:v>
                </c:pt>
                <c:pt idx="185">
                  <c:v>377</c:v>
                </c:pt>
                <c:pt idx="186">
                  <c:v>377</c:v>
                </c:pt>
                <c:pt idx="187">
                  <c:v>377</c:v>
                </c:pt>
                <c:pt idx="188">
                  <c:v>377</c:v>
                </c:pt>
                <c:pt idx="189">
                  <c:v>377</c:v>
                </c:pt>
                <c:pt idx="190">
                  <c:v>377</c:v>
                </c:pt>
                <c:pt idx="191">
                  <c:v>377</c:v>
                </c:pt>
                <c:pt idx="192">
                  <c:v>377</c:v>
                </c:pt>
                <c:pt idx="193">
                  <c:v>377</c:v>
                </c:pt>
                <c:pt idx="194">
                  <c:v>377</c:v>
                </c:pt>
                <c:pt idx="195">
                  <c:v>377</c:v>
                </c:pt>
                <c:pt idx="196">
                  <c:v>377</c:v>
                </c:pt>
                <c:pt idx="197">
                  <c:v>377</c:v>
                </c:pt>
                <c:pt idx="198">
                  <c:v>377</c:v>
                </c:pt>
                <c:pt idx="199">
                  <c:v>377</c:v>
                </c:pt>
                <c:pt idx="200">
                  <c:v>377</c:v>
                </c:pt>
                <c:pt idx="201">
                  <c:v>377</c:v>
                </c:pt>
                <c:pt idx="202">
                  <c:v>377</c:v>
                </c:pt>
                <c:pt idx="203">
                  <c:v>377</c:v>
                </c:pt>
                <c:pt idx="204">
                  <c:v>377</c:v>
                </c:pt>
                <c:pt idx="205">
                  <c:v>377</c:v>
                </c:pt>
                <c:pt idx="206">
                  <c:v>377</c:v>
                </c:pt>
                <c:pt idx="207">
                  <c:v>377</c:v>
                </c:pt>
                <c:pt idx="208">
                  <c:v>377</c:v>
                </c:pt>
                <c:pt idx="209">
                  <c:v>377</c:v>
                </c:pt>
                <c:pt idx="210">
                  <c:v>377</c:v>
                </c:pt>
                <c:pt idx="211">
                  <c:v>377</c:v>
                </c:pt>
                <c:pt idx="212">
                  <c:v>377</c:v>
                </c:pt>
                <c:pt idx="213">
                  <c:v>377</c:v>
                </c:pt>
                <c:pt idx="214">
                  <c:v>377</c:v>
                </c:pt>
                <c:pt idx="215">
                  <c:v>377</c:v>
                </c:pt>
                <c:pt idx="216">
                  <c:v>377</c:v>
                </c:pt>
                <c:pt idx="217">
                  <c:v>377</c:v>
                </c:pt>
                <c:pt idx="218">
                  <c:v>377</c:v>
                </c:pt>
                <c:pt idx="219">
                  <c:v>377</c:v>
                </c:pt>
                <c:pt idx="220">
                  <c:v>377</c:v>
                </c:pt>
                <c:pt idx="221">
                  <c:v>377</c:v>
                </c:pt>
                <c:pt idx="222">
                  <c:v>377</c:v>
                </c:pt>
                <c:pt idx="223">
                  <c:v>377</c:v>
                </c:pt>
                <c:pt idx="224">
                  <c:v>377</c:v>
                </c:pt>
                <c:pt idx="225">
                  <c:v>377</c:v>
                </c:pt>
                <c:pt idx="226">
                  <c:v>377</c:v>
                </c:pt>
                <c:pt idx="227">
                  <c:v>377</c:v>
                </c:pt>
                <c:pt idx="228">
                  <c:v>377</c:v>
                </c:pt>
                <c:pt idx="229">
                  <c:v>377</c:v>
                </c:pt>
                <c:pt idx="230">
                  <c:v>377</c:v>
                </c:pt>
                <c:pt idx="231">
                  <c:v>377</c:v>
                </c:pt>
                <c:pt idx="232">
                  <c:v>377</c:v>
                </c:pt>
                <c:pt idx="233">
                  <c:v>377</c:v>
                </c:pt>
                <c:pt idx="234">
                  <c:v>377</c:v>
                </c:pt>
                <c:pt idx="235">
                  <c:v>377</c:v>
                </c:pt>
                <c:pt idx="236">
                  <c:v>377</c:v>
                </c:pt>
                <c:pt idx="237">
                  <c:v>377</c:v>
                </c:pt>
                <c:pt idx="238">
                  <c:v>377</c:v>
                </c:pt>
                <c:pt idx="239">
                  <c:v>377</c:v>
                </c:pt>
                <c:pt idx="240">
                  <c:v>377</c:v>
                </c:pt>
                <c:pt idx="241">
                  <c:v>377</c:v>
                </c:pt>
                <c:pt idx="242">
                  <c:v>377</c:v>
                </c:pt>
                <c:pt idx="243">
                  <c:v>377</c:v>
                </c:pt>
                <c:pt idx="244">
                  <c:v>377</c:v>
                </c:pt>
                <c:pt idx="245">
                  <c:v>377</c:v>
                </c:pt>
                <c:pt idx="246">
                  <c:v>377</c:v>
                </c:pt>
                <c:pt idx="247">
                  <c:v>377</c:v>
                </c:pt>
                <c:pt idx="248">
                  <c:v>377</c:v>
                </c:pt>
                <c:pt idx="249">
                  <c:v>377</c:v>
                </c:pt>
                <c:pt idx="250">
                  <c:v>377</c:v>
                </c:pt>
                <c:pt idx="251">
                  <c:v>377</c:v>
                </c:pt>
                <c:pt idx="252">
                  <c:v>377</c:v>
                </c:pt>
                <c:pt idx="253">
                  <c:v>377</c:v>
                </c:pt>
                <c:pt idx="254">
                  <c:v>377</c:v>
                </c:pt>
                <c:pt idx="255">
                  <c:v>377</c:v>
                </c:pt>
                <c:pt idx="256">
                  <c:v>377</c:v>
                </c:pt>
                <c:pt idx="257">
                  <c:v>377</c:v>
                </c:pt>
                <c:pt idx="258">
                  <c:v>377</c:v>
                </c:pt>
                <c:pt idx="259">
                  <c:v>377</c:v>
                </c:pt>
                <c:pt idx="260">
                  <c:v>377</c:v>
                </c:pt>
                <c:pt idx="261">
                  <c:v>377</c:v>
                </c:pt>
                <c:pt idx="262">
                  <c:v>377</c:v>
                </c:pt>
                <c:pt idx="263">
                  <c:v>377</c:v>
                </c:pt>
                <c:pt idx="264">
                  <c:v>377</c:v>
                </c:pt>
                <c:pt idx="265">
                  <c:v>377</c:v>
                </c:pt>
                <c:pt idx="266">
                  <c:v>377</c:v>
                </c:pt>
                <c:pt idx="267">
                  <c:v>377</c:v>
                </c:pt>
                <c:pt idx="268">
                  <c:v>377</c:v>
                </c:pt>
                <c:pt idx="269">
                  <c:v>377</c:v>
                </c:pt>
                <c:pt idx="270">
                  <c:v>377</c:v>
                </c:pt>
                <c:pt idx="271">
                  <c:v>377</c:v>
                </c:pt>
                <c:pt idx="272">
                  <c:v>377</c:v>
                </c:pt>
                <c:pt idx="273">
                  <c:v>377</c:v>
                </c:pt>
                <c:pt idx="274">
                  <c:v>377</c:v>
                </c:pt>
                <c:pt idx="275">
                  <c:v>377</c:v>
                </c:pt>
                <c:pt idx="276">
                  <c:v>377</c:v>
                </c:pt>
                <c:pt idx="277">
                  <c:v>377</c:v>
                </c:pt>
                <c:pt idx="278">
                  <c:v>377</c:v>
                </c:pt>
                <c:pt idx="279">
                  <c:v>377</c:v>
                </c:pt>
                <c:pt idx="280">
                  <c:v>377</c:v>
                </c:pt>
                <c:pt idx="281">
                  <c:v>377</c:v>
                </c:pt>
                <c:pt idx="282">
                  <c:v>377</c:v>
                </c:pt>
                <c:pt idx="283">
                  <c:v>377</c:v>
                </c:pt>
                <c:pt idx="284">
                  <c:v>377</c:v>
                </c:pt>
                <c:pt idx="285">
                  <c:v>377</c:v>
                </c:pt>
                <c:pt idx="286">
                  <c:v>377</c:v>
                </c:pt>
                <c:pt idx="287">
                  <c:v>377</c:v>
                </c:pt>
                <c:pt idx="288">
                  <c:v>377</c:v>
                </c:pt>
                <c:pt idx="289">
                  <c:v>377</c:v>
                </c:pt>
                <c:pt idx="290">
                  <c:v>377</c:v>
                </c:pt>
                <c:pt idx="291">
                  <c:v>377</c:v>
                </c:pt>
                <c:pt idx="292">
                  <c:v>377</c:v>
                </c:pt>
                <c:pt idx="293">
                  <c:v>377</c:v>
                </c:pt>
                <c:pt idx="294">
                  <c:v>377</c:v>
                </c:pt>
                <c:pt idx="295">
                  <c:v>377</c:v>
                </c:pt>
                <c:pt idx="296">
                  <c:v>377</c:v>
                </c:pt>
                <c:pt idx="297">
                  <c:v>377</c:v>
                </c:pt>
                <c:pt idx="298">
                  <c:v>377</c:v>
                </c:pt>
                <c:pt idx="299">
                  <c:v>377</c:v>
                </c:pt>
                <c:pt idx="300">
                  <c:v>377</c:v>
                </c:pt>
                <c:pt idx="301">
                  <c:v>377</c:v>
                </c:pt>
                <c:pt idx="302">
                  <c:v>377</c:v>
                </c:pt>
                <c:pt idx="303">
                  <c:v>377</c:v>
                </c:pt>
                <c:pt idx="304">
                  <c:v>377</c:v>
                </c:pt>
                <c:pt idx="305">
                  <c:v>377</c:v>
                </c:pt>
                <c:pt idx="306">
                  <c:v>377</c:v>
                </c:pt>
                <c:pt idx="307">
                  <c:v>377</c:v>
                </c:pt>
                <c:pt idx="308">
                  <c:v>377</c:v>
                </c:pt>
                <c:pt idx="309">
                  <c:v>377</c:v>
                </c:pt>
                <c:pt idx="310">
                  <c:v>377</c:v>
                </c:pt>
                <c:pt idx="311">
                  <c:v>377</c:v>
                </c:pt>
                <c:pt idx="312">
                  <c:v>377</c:v>
                </c:pt>
                <c:pt idx="313">
                  <c:v>377</c:v>
                </c:pt>
                <c:pt idx="314">
                  <c:v>377</c:v>
                </c:pt>
                <c:pt idx="315">
                  <c:v>377</c:v>
                </c:pt>
                <c:pt idx="316">
                  <c:v>377</c:v>
                </c:pt>
                <c:pt idx="317">
                  <c:v>377</c:v>
                </c:pt>
                <c:pt idx="318">
                  <c:v>377</c:v>
                </c:pt>
                <c:pt idx="319">
                  <c:v>377</c:v>
                </c:pt>
                <c:pt idx="320">
                  <c:v>377</c:v>
                </c:pt>
                <c:pt idx="321">
                  <c:v>377</c:v>
                </c:pt>
                <c:pt idx="322">
                  <c:v>377</c:v>
                </c:pt>
                <c:pt idx="323">
                  <c:v>377</c:v>
                </c:pt>
                <c:pt idx="324">
                  <c:v>377</c:v>
                </c:pt>
                <c:pt idx="325">
                  <c:v>377</c:v>
                </c:pt>
                <c:pt idx="326">
                  <c:v>377</c:v>
                </c:pt>
                <c:pt idx="327">
                  <c:v>377</c:v>
                </c:pt>
                <c:pt idx="328">
                  <c:v>377</c:v>
                </c:pt>
                <c:pt idx="329">
                  <c:v>377</c:v>
                </c:pt>
                <c:pt idx="330">
                  <c:v>377</c:v>
                </c:pt>
                <c:pt idx="331">
                  <c:v>377</c:v>
                </c:pt>
                <c:pt idx="332">
                  <c:v>377</c:v>
                </c:pt>
                <c:pt idx="333">
                  <c:v>377</c:v>
                </c:pt>
                <c:pt idx="334">
                  <c:v>377</c:v>
                </c:pt>
                <c:pt idx="335">
                  <c:v>377</c:v>
                </c:pt>
                <c:pt idx="336">
                  <c:v>377</c:v>
                </c:pt>
                <c:pt idx="337">
                  <c:v>377</c:v>
                </c:pt>
                <c:pt idx="338">
                  <c:v>377</c:v>
                </c:pt>
                <c:pt idx="339">
                  <c:v>377</c:v>
                </c:pt>
                <c:pt idx="340">
                  <c:v>377</c:v>
                </c:pt>
                <c:pt idx="341">
                  <c:v>377</c:v>
                </c:pt>
                <c:pt idx="342">
                  <c:v>377</c:v>
                </c:pt>
                <c:pt idx="343">
                  <c:v>377</c:v>
                </c:pt>
                <c:pt idx="344">
                  <c:v>377</c:v>
                </c:pt>
                <c:pt idx="345">
                  <c:v>377</c:v>
                </c:pt>
                <c:pt idx="346">
                  <c:v>377</c:v>
                </c:pt>
                <c:pt idx="347">
                  <c:v>377</c:v>
                </c:pt>
                <c:pt idx="348">
                  <c:v>377</c:v>
                </c:pt>
                <c:pt idx="349">
                  <c:v>377</c:v>
                </c:pt>
                <c:pt idx="350">
                  <c:v>377</c:v>
                </c:pt>
                <c:pt idx="351">
                  <c:v>377</c:v>
                </c:pt>
                <c:pt idx="352">
                  <c:v>377</c:v>
                </c:pt>
                <c:pt idx="353">
                  <c:v>377</c:v>
                </c:pt>
                <c:pt idx="354">
                  <c:v>377</c:v>
                </c:pt>
                <c:pt idx="355">
                  <c:v>377</c:v>
                </c:pt>
                <c:pt idx="356">
                  <c:v>377</c:v>
                </c:pt>
                <c:pt idx="357">
                  <c:v>377</c:v>
                </c:pt>
                <c:pt idx="358">
                  <c:v>377</c:v>
                </c:pt>
                <c:pt idx="359">
                  <c:v>377</c:v>
                </c:pt>
                <c:pt idx="360">
                  <c:v>377</c:v>
                </c:pt>
                <c:pt idx="361">
                  <c:v>377</c:v>
                </c:pt>
                <c:pt idx="362">
                  <c:v>377</c:v>
                </c:pt>
                <c:pt idx="363">
                  <c:v>377</c:v>
                </c:pt>
                <c:pt idx="364">
                  <c:v>377</c:v>
                </c:pt>
                <c:pt idx="365">
                  <c:v>377</c:v>
                </c:pt>
                <c:pt idx="366">
                  <c:v>377</c:v>
                </c:pt>
                <c:pt idx="367">
                  <c:v>377</c:v>
                </c:pt>
                <c:pt idx="368">
                  <c:v>377</c:v>
                </c:pt>
                <c:pt idx="369">
                  <c:v>377</c:v>
                </c:pt>
                <c:pt idx="370">
                  <c:v>377</c:v>
                </c:pt>
                <c:pt idx="371">
                  <c:v>377</c:v>
                </c:pt>
                <c:pt idx="372">
                  <c:v>377</c:v>
                </c:pt>
                <c:pt idx="373">
                  <c:v>377</c:v>
                </c:pt>
                <c:pt idx="374">
                  <c:v>377</c:v>
                </c:pt>
                <c:pt idx="375">
                  <c:v>377</c:v>
                </c:pt>
                <c:pt idx="376">
                  <c:v>377</c:v>
                </c:pt>
                <c:pt idx="377">
                  <c:v>377</c:v>
                </c:pt>
                <c:pt idx="378">
                  <c:v>377</c:v>
                </c:pt>
                <c:pt idx="379">
                  <c:v>377</c:v>
                </c:pt>
                <c:pt idx="380">
                  <c:v>377</c:v>
                </c:pt>
                <c:pt idx="381">
                  <c:v>377</c:v>
                </c:pt>
                <c:pt idx="382">
                  <c:v>377</c:v>
                </c:pt>
                <c:pt idx="383">
                  <c:v>377</c:v>
                </c:pt>
                <c:pt idx="384">
                  <c:v>377</c:v>
                </c:pt>
                <c:pt idx="385">
                  <c:v>377</c:v>
                </c:pt>
                <c:pt idx="386">
                  <c:v>377</c:v>
                </c:pt>
                <c:pt idx="387">
                  <c:v>377</c:v>
                </c:pt>
                <c:pt idx="388">
                  <c:v>377</c:v>
                </c:pt>
                <c:pt idx="389">
                  <c:v>377</c:v>
                </c:pt>
                <c:pt idx="390">
                  <c:v>377</c:v>
                </c:pt>
                <c:pt idx="391">
                  <c:v>377</c:v>
                </c:pt>
                <c:pt idx="392">
                  <c:v>377</c:v>
                </c:pt>
                <c:pt idx="393">
                  <c:v>377</c:v>
                </c:pt>
                <c:pt idx="394">
                  <c:v>377</c:v>
                </c:pt>
                <c:pt idx="395">
                  <c:v>377</c:v>
                </c:pt>
                <c:pt idx="396">
                  <c:v>377</c:v>
                </c:pt>
                <c:pt idx="397">
                  <c:v>377</c:v>
                </c:pt>
                <c:pt idx="398">
                  <c:v>377</c:v>
                </c:pt>
                <c:pt idx="399">
                  <c:v>377</c:v>
                </c:pt>
                <c:pt idx="400">
                  <c:v>377</c:v>
                </c:pt>
                <c:pt idx="401">
                  <c:v>377</c:v>
                </c:pt>
                <c:pt idx="402">
                  <c:v>377</c:v>
                </c:pt>
                <c:pt idx="403">
                  <c:v>377</c:v>
                </c:pt>
                <c:pt idx="404">
                  <c:v>377</c:v>
                </c:pt>
                <c:pt idx="405">
                  <c:v>377</c:v>
                </c:pt>
                <c:pt idx="406">
                  <c:v>377</c:v>
                </c:pt>
                <c:pt idx="407">
                  <c:v>377</c:v>
                </c:pt>
                <c:pt idx="408">
                  <c:v>377</c:v>
                </c:pt>
                <c:pt idx="409">
                  <c:v>377</c:v>
                </c:pt>
                <c:pt idx="410">
                  <c:v>377</c:v>
                </c:pt>
                <c:pt idx="411">
                  <c:v>377</c:v>
                </c:pt>
                <c:pt idx="412">
                  <c:v>377</c:v>
                </c:pt>
                <c:pt idx="413">
                  <c:v>377</c:v>
                </c:pt>
                <c:pt idx="414">
                  <c:v>377</c:v>
                </c:pt>
                <c:pt idx="415">
                  <c:v>377</c:v>
                </c:pt>
                <c:pt idx="416">
                  <c:v>377</c:v>
                </c:pt>
                <c:pt idx="417">
                  <c:v>377</c:v>
                </c:pt>
                <c:pt idx="418">
                  <c:v>377</c:v>
                </c:pt>
                <c:pt idx="419">
                  <c:v>377</c:v>
                </c:pt>
                <c:pt idx="420">
                  <c:v>377</c:v>
                </c:pt>
                <c:pt idx="421">
                  <c:v>377</c:v>
                </c:pt>
                <c:pt idx="422">
                  <c:v>377</c:v>
                </c:pt>
                <c:pt idx="423">
                  <c:v>377</c:v>
                </c:pt>
                <c:pt idx="424">
                  <c:v>377</c:v>
                </c:pt>
                <c:pt idx="425">
                  <c:v>377</c:v>
                </c:pt>
                <c:pt idx="426">
                  <c:v>377</c:v>
                </c:pt>
                <c:pt idx="427">
                  <c:v>377</c:v>
                </c:pt>
                <c:pt idx="428">
                  <c:v>377</c:v>
                </c:pt>
                <c:pt idx="429">
                  <c:v>377</c:v>
                </c:pt>
                <c:pt idx="430">
                  <c:v>377</c:v>
                </c:pt>
                <c:pt idx="431">
                  <c:v>377</c:v>
                </c:pt>
                <c:pt idx="432">
                  <c:v>377</c:v>
                </c:pt>
                <c:pt idx="433">
                  <c:v>377</c:v>
                </c:pt>
                <c:pt idx="434">
                  <c:v>377</c:v>
                </c:pt>
                <c:pt idx="435">
                  <c:v>377</c:v>
                </c:pt>
                <c:pt idx="436">
                  <c:v>377</c:v>
                </c:pt>
                <c:pt idx="437">
                  <c:v>377</c:v>
                </c:pt>
                <c:pt idx="438">
                  <c:v>377</c:v>
                </c:pt>
                <c:pt idx="439">
                  <c:v>377</c:v>
                </c:pt>
                <c:pt idx="440">
                  <c:v>377</c:v>
                </c:pt>
                <c:pt idx="441">
                  <c:v>377</c:v>
                </c:pt>
                <c:pt idx="442">
                  <c:v>377</c:v>
                </c:pt>
                <c:pt idx="443">
                  <c:v>377</c:v>
                </c:pt>
                <c:pt idx="444">
                  <c:v>377</c:v>
                </c:pt>
                <c:pt idx="445">
                  <c:v>377</c:v>
                </c:pt>
                <c:pt idx="446">
                  <c:v>377</c:v>
                </c:pt>
                <c:pt idx="447">
                  <c:v>377</c:v>
                </c:pt>
                <c:pt idx="448">
                  <c:v>377</c:v>
                </c:pt>
                <c:pt idx="449">
                  <c:v>377</c:v>
                </c:pt>
                <c:pt idx="450">
                  <c:v>377</c:v>
                </c:pt>
                <c:pt idx="451">
                  <c:v>377</c:v>
                </c:pt>
                <c:pt idx="452">
                  <c:v>377</c:v>
                </c:pt>
                <c:pt idx="453">
                  <c:v>377</c:v>
                </c:pt>
                <c:pt idx="454">
                  <c:v>377</c:v>
                </c:pt>
                <c:pt idx="455">
                  <c:v>377</c:v>
                </c:pt>
                <c:pt idx="456">
                  <c:v>377</c:v>
                </c:pt>
                <c:pt idx="457">
                  <c:v>377</c:v>
                </c:pt>
                <c:pt idx="458">
                  <c:v>377</c:v>
                </c:pt>
                <c:pt idx="459">
                  <c:v>377</c:v>
                </c:pt>
                <c:pt idx="460">
                  <c:v>377</c:v>
                </c:pt>
                <c:pt idx="461">
                  <c:v>377</c:v>
                </c:pt>
                <c:pt idx="462">
                  <c:v>377</c:v>
                </c:pt>
                <c:pt idx="463">
                  <c:v>377</c:v>
                </c:pt>
                <c:pt idx="464">
                  <c:v>377</c:v>
                </c:pt>
                <c:pt idx="465">
                  <c:v>377</c:v>
                </c:pt>
                <c:pt idx="466">
                  <c:v>377</c:v>
                </c:pt>
                <c:pt idx="467">
                  <c:v>377</c:v>
                </c:pt>
                <c:pt idx="468">
                  <c:v>377</c:v>
                </c:pt>
                <c:pt idx="469">
                  <c:v>377</c:v>
                </c:pt>
                <c:pt idx="470">
                  <c:v>377</c:v>
                </c:pt>
                <c:pt idx="471">
                  <c:v>377</c:v>
                </c:pt>
                <c:pt idx="472">
                  <c:v>377</c:v>
                </c:pt>
                <c:pt idx="473">
                  <c:v>377</c:v>
                </c:pt>
                <c:pt idx="474">
                  <c:v>377</c:v>
                </c:pt>
                <c:pt idx="475">
                  <c:v>377</c:v>
                </c:pt>
                <c:pt idx="476">
                  <c:v>377</c:v>
                </c:pt>
                <c:pt idx="477">
                  <c:v>377</c:v>
                </c:pt>
                <c:pt idx="478">
                  <c:v>377</c:v>
                </c:pt>
                <c:pt idx="479">
                  <c:v>377</c:v>
                </c:pt>
                <c:pt idx="480">
                  <c:v>377</c:v>
                </c:pt>
                <c:pt idx="481">
                  <c:v>377</c:v>
                </c:pt>
                <c:pt idx="482">
                  <c:v>377</c:v>
                </c:pt>
                <c:pt idx="483">
                  <c:v>377</c:v>
                </c:pt>
                <c:pt idx="484">
                  <c:v>377</c:v>
                </c:pt>
                <c:pt idx="485">
                  <c:v>377</c:v>
                </c:pt>
                <c:pt idx="486">
                  <c:v>377</c:v>
                </c:pt>
                <c:pt idx="487">
                  <c:v>377</c:v>
                </c:pt>
                <c:pt idx="488">
                  <c:v>377</c:v>
                </c:pt>
                <c:pt idx="489">
                  <c:v>377</c:v>
                </c:pt>
                <c:pt idx="490">
                  <c:v>377</c:v>
                </c:pt>
                <c:pt idx="491">
                  <c:v>377</c:v>
                </c:pt>
                <c:pt idx="492">
                  <c:v>377</c:v>
                </c:pt>
                <c:pt idx="493">
                  <c:v>377</c:v>
                </c:pt>
                <c:pt idx="494">
                  <c:v>377</c:v>
                </c:pt>
                <c:pt idx="495">
                  <c:v>377</c:v>
                </c:pt>
                <c:pt idx="496">
                  <c:v>377</c:v>
                </c:pt>
                <c:pt idx="497">
                  <c:v>377</c:v>
                </c:pt>
                <c:pt idx="498">
                  <c:v>377</c:v>
                </c:pt>
                <c:pt idx="499">
                  <c:v>377</c:v>
                </c:pt>
                <c:pt idx="500">
                  <c:v>377</c:v>
                </c:pt>
                <c:pt idx="501">
                  <c:v>377</c:v>
                </c:pt>
                <c:pt idx="502">
                  <c:v>377</c:v>
                </c:pt>
                <c:pt idx="503">
                  <c:v>377</c:v>
                </c:pt>
                <c:pt idx="504">
                  <c:v>377</c:v>
                </c:pt>
                <c:pt idx="505">
                  <c:v>377</c:v>
                </c:pt>
                <c:pt idx="506">
                  <c:v>377</c:v>
                </c:pt>
                <c:pt idx="507">
                  <c:v>377</c:v>
                </c:pt>
                <c:pt idx="508">
                  <c:v>377</c:v>
                </c:pt>
                <c:pt idx="509">
                  <c:v>377</c:v>
                </c:pt>
                <c:pt idx="510">
                  <c:v>377</c:v>
                </c:pt>
                <c:pt idx="511">
                  <c:v>377</c:v>
                </c:pt>
                <c:pt idx="512">
                  <c:v>377</c:v>
                </c:pt>
                <c:pt idx="513">
                  <c:v>377</c:v>
                </c:pt>
                <c:pt idx="514">
                  <c:v>377</c:v>
                </c:pt>
                <c:pt idx="515">
                  <c:v>377</c:v>
                </c:pt>
                <c:pt idx="516">
                  <c:v>377</c:v>
                </c:pt>
                <c:pt idx="517">
                  <c:v>377</c:v>
                </c:pt>
                <c:pt idx="518">
                  <c:v>377</c:v>
                </c:pt>
                <c:pt idx="519">
                  <c:v>377</c:v>
                </c:pt>
                <c:pt idx="520">
                  <c:v>377</c:v>
                </c:pt>
                <c:pt idx="521">
                  <c:v>377</c:v>
                </c:pt>
                <c:pt idx="522">
                  <c:v>377</c:v>
                </c:pt>
                <c:pt idx="523">
                  <c:v>377</c:v>
                </c:pt>
                <c:pt idx="524">
                  <c:v>377</c:v>
                </c:pt>
                <c:pt idx="525">
                  <c:v>377</c:v>
                </c:pt>
                <c:pt idx="526">
                  <c:v>377</c:v>
                </c:pt>
                <c:pt idx="527">
                  <c:v>377</c:v>
                </c:pt>
                <c:pt idx="528">
                  <c:v>377</c:v>
                </c:pt>
                <c:pt idx="529">
                  <c:v>377</c:v>
                </c:pt>
                <c:pt idx="530">
                  <c:v>377</c:v>
                </c:pt>
                <c:pt idx="531">
                  <c:v>377</c:v>
                </c:pt>
                <c:pt idx="532">
                  <c:v>377</c:v>
                </c:pt>
                <c:pt idx="533">
                  <c:v>377</c:v>
                </c:pt>
                <c:pt idx="534">
                  <c:v>377</c:v>
                </c:pt>
                <c:pt idx="535">
                  <c:v>377</c:v>
                </c:pt>
                <c:pt idx="536">
                  <c:v>377</c:v>
                </c:pt>
                <c:pt idx="537">
                  <c:v>377</c:v>
                </c:pt>
                <c:pt idx="538">
                  <c:v>377</c:v>
                </c:pt>
                <c:pt idx="539">
                  <c:v>377</c:v>
                </c:pt>
                <c:pt idx="540">
                  <c:v>377</c:v>
                </c:pt>
                <c:pt idx="541">
                  <c:v>377</c:v>
                </c:pt>
                <c:pt idx="542">
                  <c:v>377</c:v>
                </c:pt>
                <c:pt idx="543">
                  <c:v>377</c:v>
                </c:pt>
                <c:pt idx="544">
                  <c:v>377</c:v>
                </c:pt>
                <c:pt idx="545">
                  <c:v>377</c:v>
                </c:pt>
                <c:pt idx="546">
                  <c:v>377</c:v>
                </c:pt>
                <c:pt idx="547">
                  <c:v>377</c:v>
                </c:pt>
                <c:pt idx="548">
                  <c:v>377</c:v>
                </c:pt>
                <c:pt idx="549">
                  <c:v>377</c:v>
                </c:pt>
                <c:pt idx="550">
                  <c:v>377</c:v>
                </c:pt>
                <c:pt idx="551">
                  <c:v>377</c:v>
                </c:pt>
                <c:pt idx="552">
                  <c:v>377</c:v>
                </c:pt>
                <c:pt idx="553">
                  <c:v>377</c:v>
                </c:pt>
                <c:pt idx="554">
                  <c:v>377</c:v>
                </c:pt>
                <c:pt idx="555">
                  <c:v>377</c:v>
                </c:pt>
                <c:pt idx="556">
                  <c:v>377</c:v>
                </c:pt>
                <c:pt idx="557">
                  <c:v>377</c:v>
                </c:pt>
                <c:pt idx="558">
                  <c:v>377</c:v>
                </c:pt>
                <c:pt idx="559">
                  <c:v>377</c:v>
                </c:pt>
                <c:pt idx="560">
                  <c:v>377</c:v>
                </c:pt>
                <c:pt idx="561">
                  <c:v>377</c:v>
                </c:pt>
                <c:pt idx="562">
                  <c:v>377</c:v>
                </c:pt>
                <c:pt idx="563">
                  <c:v>377</c:v>
                </c:pt>
                <c:pt idx="564">
                  <c:v>377</c:v>
                </c:pt>
                <c:pt idx="565">
                  <c:v>377</c:v>
                </c:pt>
                <c:pt idx="566">
                  <c:v>377</c:v>
                </c:pt>
                <c:pt idx="567">
                  <c:v>377</c:v>
                </c:pt>
                <c:pt idx="568">
                  <c:v>377</c:v>
                </c:pt>
                <c:pt idx="569">
                  <c:v>377</c:v>
                </c:pt>
                <c:pt idx="570">
                  <c:v>377</c:v>
                </c:pt>
                <c:pt idx="571">
                  <c:v>377</c:v>
                </c:pt>
                <c:pt idx="572">
                  <c:v>377</c:v>
                </c:pt>
                <c:pt idx="573">
                  <c:v>377</c:v>
                </c:pt>
                <c:pt idx="574">
                  <c:v>377</c:v>
                </c:pt>
                <c:pt idx="575">
                  <c:v>377</c:v>
                </c:pt>
                <c:pt idx="576">
                  <c:v>377</c:v>
                </c:pt>
                <c:pt idx="577">
                  <c:v>377</c:v>
                </c:pt>
                <c:pt idx="578">
                  <c:v>377</c:v>
                </c:pt>
                <c:pt idx="579">
                  <c:v>377</c:v>
                </c:pt>
                <c:pt idx="580">
                  <c:v>377</c:v>
                </c:pt>
                <c:pt idx="581">
                  <c:v>377</c:v>
                </c:pt>
                <c:pt idx="582">
                  <c:v>377</c:v>
                </c:pt>
                <c:pt idx="583">
                  <c:v>377</c:v>
                </c:pt>
                <c:pt idx="584">
                  <c:v>377</c:v>
                </c:pt>
                <c:pt idx="585">
                  <c:v>377</c:v>
                </c:pt>
                <c:pt idx="586">
                  <c:v>377</c:v>
                </c:pt>
                <c:pt idx="587">
                  <c:v>377</c:v>
                </c:pt>
                <c:pt idx="588">
                  <c:v>377</c:v>
                </c:pt>
                <c:pt idx="589">
                  <c:v>377</c:v>
                </c:pt>
                <c:pt idx="590">
                  <c:v>377</c:v>
                </c:pt>
                <c:pt idx="591">
                  <c:v>377</c:v>
                </c:pt>
                <c:pt idx="592">
                  <c:v>377</c:v>
                </c:pt>
                <c:pt idx="593">
                  <c:v>377</c:v>
                </c:pt>
                <c:pt idx="594">
                  <c:v>377</c:v>
                </c:pt>
                <c:pt idx="595">
                  <c:v>377</c:v>
                </c:pt>
                <c:pt idx="596">
                  <c:v>377</c:v>
                </c:pt>
                <c:pt idx="597">
                  <c:v>377</c:v>
                </c:pt>
                <c:pt idx="598">
                  <c:v>377</c:v>
                </c:pt>
                <c:pt idx="599">
                  <c:v>377</c:v>
                </c:pt>
                <c:pt idx="600">
                  <c:v>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3F-41D7-8821-851870D09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8772032"/>
        <c:axId val="648772592"/>
        <c:extLst/>
      </c:lineChart>
      <c:lineChart>
        <c:grouping val="standard"/>
        <c:varyColors val="0"/>
        <c:ser>
          <c:idx val="1"/>
          <c:order val="1"/>
          <c:tx>
            <c:strRef>
              <c:f>'1_Data'!$C$1</c:f>
              <c:strCache>
                <c:ptCount val="1"/>
                <c:pt idx="0">
                  <c:v>Přítok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'1_Data'!$C$2:$C$602</c:f>
              <c:numCache>
                <c:formatCode>0.00</c:formatCode>
                <c:ptCount val="601"/>
                <c:pt idx="0">
                  <c:v>1.88</c:v>
                </c:pt>
                <c:pt idx="1">
                  <c:v>4.82</c:v>
                </c:pt>
                <c:pt idx="2">
                  <c:v>8.42</c:v>
                </c:pt>
                <c:pt idx="3">
                  <c:v>6.76</c:v>
                </c:pt>
                <c:pt idx="4">
                  <c:v>5.97</c:v>
                </c:pt>
                <c:pt idx="5">
                  <c:v>4.96</c:v>
                </c:pt>
                <c:pt idx="6">
                  <c:v>3.31</c:v>
                </c:pt>
                <c:pt idx="7">
                  <c:v>1.74</c:v>
                </c:pt>
                <c:pt idx="8">
                  <c:v>1.28</c:v>
                </c:pt>
                <c:pt idx="9">
                  <c:v>2.41</c:v>
                </c:pt>
                <c:pt idx="10">
                  <c:v>2.1619999999999999</c:v>
                </c:pt>
                <c:pt idx="11">
                  <c:v>2.54</c:v>
                </c:pt>
                <c:pt idx="12">
                  <c:v>6.36</c:v>
                </c:pt>
                <c:pt idx="13">
                  <c:v>5.77</c:v>
                </c:pt>
                <c:pt idx="14">
                  <c:v>2.66</c:v>
                </c:pt>
                <c:pt idx="15">
                  <c:v>1.74</c:v>
                </c:pt>
                <c:pt idx="16">
                  <c:v>2.87</c:v>
                </c:pt>
                <c:pt idx="17">
                  <c:v>4.8</c:v>
                </c:pt>
                <c:pt idx="18">
                  <c:v>4.78</c:v>
                </c:pt>
                <c:pt idx="19">
                  <c:v>4.0199999999999996</c:v>
                </c:pt>
                <c:pt idx="20">
                  <c:v>2.278</c:v>
                </c:pt>
                <c:pt idx="21">
                  <c:v>4.1100000000000003</c:v>
                </c:pt>
                <c:pt idx="22">
                  <c:v>5.44</c:v>
                </c:pt>
                <c:pt idx="23">
                  <c:v>21.53</c:v>
                </c:pt>
                <c:pt idx="24">
                  <c:v>12.02</c:v>
                </c:pt>
                <c:pt idx="25">
                  <c:v>6.33</c:v>
                </c:pt>
                <c:pt idx="26">
                  <c:v>7.75</c:v>
                </c:pt>
                <c:pt idx="27">
                  <c:v>7.42</c:v>
                </c:pt>
                <c:pt idx="28">
                  <c:v>5.87</c:v>
                </c:pt>
                <c:pt idx="29">
                  <c:v>7.29</c:v>
                </c:pt>
                <c:pt idx="30">
                  <c:v>11.39</c:v>
                </c:pt>
                <c:pt idx="31">
                  <c:v>4.18</c:v>
                </c:pt>
                <c:pt idx="32">
                  <c:v>3.81</c:v>
                </c:pt>
                <c:pt idx="33">
                  <c:v>3.35</c:v>
                </c:pt>
                <c:pt idx="34">
                  <c:v>3.4</c:v>
                </c:pt>
                <c:pt idx="35">
                  <c:v>4.75</c:v>
                </c:pt>
                <c:pt idx="36">
                  <c:v>24.26</c:v>
                </c:pt>
                <c:pt idx="37">
                  <c:v>7.35</c:v>
                </c:pt>
                <c:pt idx="38">
                  <c:v>6.46</c:v>
                </c:pt>
                <c:pt idx="39">
                  <c:v>5.48</c:v>
                </c:pt>
                <c:pt idx="40">
                  <c:v>3.45</c:v>
                </c:pt>
                <c:pt idx="41">
                  <c:v>2.74</c:v>
                </c:pt>
                <c:pt idx="42">
                  <c:v>1.06</c:v>
                </c:pt>
                <c:pt idx="43">
                  <c:v>1.74</c:v>
                </c:pt>
                <c:pt idx="44">
                  <c:v>2.52</c:v>
                </c:pt>
                <c:pt idx="45">
                  <c:v>2.14</c:v>
                </c:pt>
                <c:pt idx="46">
                  <c:v>5.88</c:v>
                </c:pt>
                <c:pt idx="47">
                  <c:v>5.41</c:v>
                </c:pt>
                <c:pt idx="48">
                  <c:v>6.12</c:v>
                </c:pt>
                <c:pt idx="49">
                  <c:v>24.2</c:v>
                </c:pt>
                <c:pt idx="50">
                  <c:v>19.2</c:v>
                </c:pt>
                <c:pt idx="51">
                  <c:v>8.7200000000000006</c:v>
                </c:pt>
                <c:pt idx="52">
                  <c:v>5.75</c:v>
                </c:pt>
                <c:pt idx="53">
                  <c:v>4.3600000000000003</c:v>
                </c:pt>
                <c:pt idx="54">
                  <c:v>2.65</c:v>
                </c:pt>
                <c:pt idx="55">
                  <c:v>21.29</c:v>
                </c:pt>
                <c:pt idx="56">
                  <c:v>12.44</c:v>
                </c:pt>
                <c:pt idx="57">
                  <c:v>5.76</c:v>
                </c:pt>
                <c:pt idx="58">
                  <c:v>6.29</c:v>
                </c:pt>
                <c:pt idx="59">
                  <c:v>6.74</c:v>
                </c:pt>
                <c:pt idx="60">
                  <c:v>4.46</c:v>
                </c:pt>
                <c:pt idx="61">
                  <c:v>3.96</c:v>
                </c:pt>
                <c:pt idx="62">
                  <c:v>11.21</c:v>
                </c:pt>
                <c:pt idx="63">
                  <c:v>6.29</c:v>
                </c:pt>
                <c:pt idx="64">
                  <c:v>5.96</c:v>
                </c:pt>
                <c:pt idx="65">
                  <c:v>3.29</c:v>
                </c:pt>
                <c:pt idx="66">
                  <c:v>3.43</c:v>
                </c:pt>
                <c:pt idx="67">
                  <c:v>3.03</c:v>
                </c:pt>
                <c:pt idx="68">
                  <c:v>3.48</c:v>
                </c:pt>
                <c:pt idx="69">
                  <c:v>4.1900000000000004</c:v>
                </c:pt>
                <c:pt idx="70">
                  <c:v>2.92</c:v>
                </c:pt>
                <c:pt idx="71">
                  <c:v>5.37</c:v>
                </c:pt>
                <c:pt idx="72">
                  <c:v>3.68</c:v>
                </c:pt>
                <c:pt idx="73">
                  <c:v>4.7300000000000004</c:v>
                </c:pt>
                <c:pt idx="74">
                  <c:v>18.47</c:v>
                </c:pt>
                <c:pt idx="75">
                  <c:v>20.170000000000002</c:v>
                </c:pt>
                <c:pt idx="76">
                  <c:v>5.97</c:v>
                </c:pt>
                <c:pt idx="77">
                  <c:v>5.94</c:v>
                </c:pt>
                <c:pt idx="78">
                  <c:v>3.65</c:v>
                </c:pt>
                <c:pt idx="79">
                  <c:v>3.39</c:v>
                </c:pt>
                <c:pt idx="80">
                  <c:v>4.79</c:v>
                </c:pt>
                <c:pt idx="81">
                  <c:v>3.29</c:v>
                </c:pt>
                <c:pt idx="82">
                  <c:v>6.06</c:v>
                </c:pt>
                <c:pt idx="83">
                  <c:v>15.25</c:v>
                </c:pt>
                <c:pt idx="84">
                  <c:v>6.33</c:v>
                </c:pt>
                <c:pt idx="85">
                  <c:v>12.47</c:v>
                </c:pt>
                <c:pt idx="86">
                  <c:v>7.42</c:v>
                </c:pt>
                <c:pt idx="87">
                  <c:v>17.36</c:v>
                </c:pt>
                <c:pt idx="88">
                  <c:v>12.95</c:v>
                </c:pt>
                <c:pt idx="89">
                  <c:v>5.47</c:v>
                </c:pt>
                <c:pt idx="90">
                  <c:v>18.39</c:v>
                </c:pt>
                <c:pt idx="91">
                  <c:v>8.3699999999999992</c:v>
                </c:pt>
                <c:pt idx="92">
                  <c:v>4.75</c:v>
                </c:pt>
                <c:pt idx="93">
                  <c:v>6.48</c:v>
                </c:pt>
                <c:pt idx="94">
                  <c:v>5.27</c:v>
                </c:pt>
                <c:pt idx="95">
                  <c:v>7</c:v>
                </c:pt>
                <c:pt idx="96">
                  <c:v>8.85</c:v>
                </c:pt>
                <c:pt idx="97">
                  <c:v>18.09</c:v>
                </c:pt>
                <c:pt idx="98">
                  <c:v>21.29</c:v>
                </c:pt>
                <c:pt idx="99">
                  <c:v>7.03</c:v>
                </c:pt>
                <c:pt idx="100">
                  <c:v>6.27</c:v>
                </c:pt>
                <c:pt idx="101">
                  <c:v>2.67</c:v>
                </c:pt>
                <c:pt idx="102">
                  <c:v>8.9700000000000006</c:v>
                </c:pt>
                <c:pt idx="103">
                  <c:v>4.26</c:v>
                </c:pt>
                <c:pt idx="104">
                  <c:v>4.25</c:v>
                </c:pt>
                <c:pt idx="105">
                  <c:v>7.36</c:v>
                </c:pt>
                <c:pt idx="106">
                  <c:v>12.3</c:v>
                </c:pt>
                <c:pt idx="107">
                  <c:v>13.47</c:v>
                </c:pt>
                <c:pt idx="108">
                  <c:v>14.25</c:v>
                </c:pt>
                <c:pt idx="109">
                  <c:v>8.77</c:v>
                </c:pt>
                <c:pt idx="110">
                  <c:v>11.46</c:v>
                </c:pt>
                <c:pt idx="111">
                  <c:v>12.45</c:v>
                </c:pt>
                <c:pt idx="112">
                  <c:v>5.44</c:v>
                </c:pt>
                <c:pt idx="113">
                  <c:v>2.79</c:v>
                </c:pt>
                <c:pt idx="114">
                  <c:v>3.01</c:v>
                </c:pt>
                <c:pt idx="115">
                  <c:v>4.0199999999999996</c:v>
                </c:pt>
                <c:pt idx="116">
                  <c:v>3.64</c:v>
                </c:pt>
                <c:pt idx="117">
                  <c:v>3.64</c:v>
                </c:pt>
                <c:pt idx="118">
                  <c:v>1.56</c:v>
                </c:pt>
                <c:pt idx="119">
                  <c:v>3.02</c:v>
                </c:pt>
                <c:pt idx="120">
                  <c:v>6.09</c:v>
                </c:pt>
                <c:pt idx="121">
                  <c:v>6.9</c:v>
                </c:pt>
                <c:pt idx="122">
                  <c:v>14.5</c:v>
                </c:pt>
                <c:pt idx="123">
                  <c:v>16.52</c:v>
                </c:pt>
                <c:pt idx="124">
                  <c:v>7.84</c:v>
                </c:pt>
                <c:pt idx="125">
                  <c:v>3.7</c:v>
                </c:pt>
                <c:pt idx="126">
                  <c:v>1.4</c:v>
                </c:pt>
                <c:pt idx="127">
                  <c:v>6.62</c:v>
                </c:pt>
                <c:pt idx="128">
                  <c:v>2.02</c:v>
                </c:pt>
                <c:pt idx="129">
                  <c:v>2.5299999999999998</c:v>
                </c:pt>
                <c:pt idx="130">
                  <c:v>1.82</c:v>
                </c:pt>
                <c:pt idx="131">
                  <c:v>2.68</c:v>
                </c:pt>
                <c:pt idx="132">
                  <c:v>3.45</c:v>
                </c:pt>
                <c:pt idx="133">
                  <c:v>2.89</c:v>
                </c:pt>
                <c:pt idx="134">
                  <c:v>4.5599999999999996</c:v>
                </c:pt>
                <c:pt idx="135">
                  <c:v>9.91</c:v>
                </c:pt>
                <c:pt idx="136">
                  <c:v>8.16</c:v>
                </c:pt>
                <c:pt idx="137">
                  <c:v>3.63</c:v>
                </c:pt>
                <c:pt idx="138">
                  <c:v>4.08</c:v>
                </c:pt>
                <c:pt idx="139">
                  <c:v>3.6</c:v>
                </c:pt>
                <c:pt idx="140">
                  <c:v>5.34</c:v>
                </c:pt>
                <c:pt idx="141">
                  <c:v>4.32</c:v>
                </c:pt>
                <c:pt idx="142">
                  <c:v>4.0199999999999996</c:v>
                </c:pt>
                <c:pt idx="143">
                  <c:v>3.18</c:v>
                </c:pt>
                <c:pt idx="144">
                  <c:v>2.63</c:v>
                </c:pt>
                <c:pt idx="145">
                  <c:v>10.66</c:v>
                </c:pt>
                <c:pt idx="146">
                  <c:v>13.25</c:v>
                </c:pt>
                <c:pt idx="147">
                  <c:v>7.46</c:v>
                </c:pt>
                <c:pt idx="148">
                  <c:v>8.5500000000000007</c:v>
                </c:pt>
                <c:pt idx="149">
                  <c:v>6.7</c:v>
                </c:pt>
                <c:pt idx="150">
                  <c:v>4.3099999999999996</c:v>
                </c:pt>
                <c:pt idx="151">
                  <c:v>4.71</c:v>
                </c:pt>
                <c:pt idx="152">
                  <c:v>2.48</c:v>
                </c:pt>
                <c:pt idx="153">
                  <c:v>2.72</c:v>
                </c:pt>
                <c:pt idx="154">
                  <c:v>3.69</c:v>
                </c:pt>
                <c:pt idx="155">
                  <c:v>6.09</c:v>
                </c:pt>
                <c:pt idx="156">
                  <c:v>10.59</c:v>
                </c:pt>
                <c:pt idx="157">
                  <c:v>5.82</c:v>
                </c:pt>
                <c:pt idx="158">
                  <c:v>9.44</c:v>
                </c:pt>
                <c:pt idx="159">
                  <c:v>10.25</c:v>
                </c:pt>
                <c:pt idx="160">
                  <c:v>8.01</c:v>
                </c:pt>
                <c:pt idx="161">
                  <c:v>8.9499999999999993</c:v>
                </c:pt>
                <c:pt idx="162">
                  <c:v>4.32</c:v>
                </c:pt>
                <c:pt idx="163">
                  <c:v>4.12</c:v>
                </c:pt>
                <c:pt idx="164">
                  <c:v>3.27</c:v>
                </c:pt>
                <c:pt idx="165">
                  <c:v>2.92</c:v>
                </c:pt>
                <c:pt idx="166">
                  <c:v>3.95</c:v>
                </c:pt>
                <c:pt idx="167">
                  <c:v>3.98</c:v>
                </c:pt>
                <c:pt idx="168">
                  <c:v>13.77</c:v>
                </c:pt>
                <c:pt idx="169">
                  <c:v>21.74</c:v>
                </c:pt>
                <c:pt idx="170">
                  <c:v>18.809999999999999</c:v>
                </c:pt>
                <c:pt idx="171">
                  <c:v>23.42</c:v>
                </c:pt>
                <c:pt idx="172">
                  <c:v>10.7</c:v>
                </c:pt>
                <c:pt idx="173">
                  <c:v>15.52</c:v>
                </c:pt>
                <c:pt idx="174">
                  <c:v>16.95</c:v>
                </c:pt>
                <c:pt idx="175">
                  <c:v>5.96</c:v>
                </c:pt>
                <c:pt idx="176">
                  <c:v>6.03</c:v>
                </c:pt>
                <c:pt idx="177">
                  <c:v>5.03</c:v>
                </c:pt>
                <c:pt idx="178">
                  <c:v>5.42</c:v>
                </c:pt>
                <c:pt idx="179">
                  <c:v>10.42</c:v>
                </c:pt>
                <c:pt idx="180">
                  <c:v>5.48</c:v>
                </c:pt>
                <c:pt idx="181">
                  <c:v>7.71</c:v>
                </c:pt>
                <c:pt idx="182">
                  <c:v>31.2</c:v>
                </c:pt>
                <c:pt idx="183">
                  <c:v>18.649999999999999</c:v>
                </c:pt>
                <c:pt idx="184">
                  <c:v>5.47</c:v>
                </c:pt>
                <c:pt idx="185">
                  <c:v>6.05</c:v>
                </c:pt>
                <c:pt idx="186">
                  <c:v>4.37</c:v>
                </c:pt>
                <c:pt idx="187">
                  <c:v>3.84</c:v>
                </c:pt>
                <c:pt idx="188">
                  <c:v>3.86</c:v>
                </c:pt>
                <c:pt idx="189">
                  <c:v>3.11</c:v>
                </c:pt>
                <c:pt idx="190">
                  <c:v>4.34</c:v>
                </c:pt>
                <c:pt idx="191">
                  <c:v>11.93</c:v>
                </c:pt>
                <c:pt idx="192">
                  <c:v>8.6300000000000008</c:v>
                </c:pt>
                <c:pt idx="193">
                  <c:v>7.61</c:v>
                </c:pt>
                <c:pt idx="194">
                  <c:v>7.55</c:v>
                </c:pt>
                <c:pt idx="195">
                  <c:v>5.81</c:v>
                </c:pt>
                <c:pt idx="196">
                  <c:v>6.84</c:v>
                </c:pt>
                <c:pt idx="197">
                  <c:v>4.59</c:v>
                </c:pt>
                <c:pt idx="198">
                  <c:v>3.32</c:v>
                </c:pt>
                <c:pt idx="199">
                  <c:v>3.67</c:v>
                </c:pt>
                <c:pt idx="200">
                  <c:v>4.22</c:v>
                </c:pt>
                <c:pt idx="201">
                  <c:v>3.71</c:v>
                </c:pt>
                <c:pt idx="202">
                  <c:v>4.0599999999999996</c:v>
                </c:pt>
                <c:pt idx="203">
                  <c:v>4.79</c:v>
                </c:pt>
                <c:pt idx="204">
                  <c:v>3.41</c:v>
                </c:pt>
                <c:pt idx="205">
                  <c:v>4.5599999999999996</c:v>
                </c:pt>
                <c:pt idx="206">
                  <c:v>10.42</c:v>
                </c:pt>
                <c:pt idx="207">
                  <c:v>6.36</c:v>
                </c:pt>
                <c:pt idx="208">
                  <c:v>5.62</c:v>
                </c:pt>
                <c:pt idx="209">
                  <c:v>3.1</c:v>
                </c:pt>
                <c:pt idx="210">
                  <c:v>1.6</c:v>
                </c:pt>
                <c:pt idx="211">
                  <c:v>0.98</c:v>
                </c:pt>
                <c:pt idx="212">
                  <c:v>1.88</c:v>
                </c:pt>
                <c:pt idx="213">
                  <c:v>2.39</c:v>
                </c:pt>
                <c:pt idx="214">
                  <c:v>3.79</c:v>
                </c:pt>
                <c:pt idx="215">
                  <c:v>3.16</c:v>
                </c:pt>
                <c:pt idx="216">
                  <c:v>3.8</c:v>
                </c:pt>
                <c:pt idx="217">
                  <c:v>2.0699999999999998</c:v>
                </c:pt>
                <c:pt idx="218">
                  <c:v>3.46</c:v>
                </c:pt>
                <c:pt idx="219">
                  <c:v>3.44</c:v>
                </c:pt>
                <c:pt idx="220">
                  <c:v>4.24</c:v>
                </c:pt>
                <c:pt idx="221">
                  <c:v>3.77</c:v>
                </c:pt>
                <c:pt idx="222">
                  <c:v>5.21</c:v>
                </c:pt>
                <c:pt idx="223">
                  <c:v>7.6</c:v>
                </c:pt>
                <c:pt idx="224">
                  <c:v>2.4700000000000002</c:v>
                </c:pt>
                <c:pt idx="225">
                  <c:v>1.95</c:v>
                </c:pt>
                <c:pt idx="226">
                  <c:v>3.93</c:v>
                </c:pt>
                <c:pt idx="227">
                  <c:v>7.09</c:v>
                </c:pt>
                <c:pt idx="228">
                  <c:v>14.08</c:v>
                </c:pt>
                <c:pt idx="229">
                  <c:v>10.82</c:v>
                </c:pt>
                <c:pt idx="230">
                  <c:v>14.34</c:v>
                </c:pt>
                <c:pt idx="231">
                  <c:v>11.37</c:v>
                </c:pt>
                <c:pt idx="232">
                  <c:v>4.04</c:v>
                </c:pt>
                <c:pt idx="233">
                  <c:v>3.39</c:v>
                </c:pt>
                <c:pt idx="234">
                  <c:v>2.88</c:v>
                </c:pt>
                <c:pt idx="235">
                  <c:v>1.31</c:v>
                </c:pt>
                <c:pt idx="236">
                  <c:v>1.89</c:v>
                </c:pt>
                <c:pt idx="237">
                  <c:v>2.34</c:v>
                </c:pt>
                <c:pt idx="238">
                  <c:v>2.39</c:v>
                </c:pt>
                <c:pt idx="239">
                  <c:v>3.19</c:v>
                </c:pt>
                <c:pt idx="240">
                  <c:v>4.87</c:v>
                </c:pt>
                <c:pt idx="241">
                  <c:v>3.21</c:v>
                </c:pt>
                <c:pt idx="242">
                  <c:v>10.87</c:v>
                </c:pt>
                <c:pt idx="243">
                  <c:v>6.29</c:v>
                </c:pt>
                <c:pt idx="244">
                  <c:v>2.91</c:v>
                </c:pt>
                <c:pt idx="245">
                  <c:v>3.22</c:v>
                </c:pt>
                <c:pt idx="246">
                  <c:v>3.29</c:v>
                </c:pt>
                <c:pt idx="247">
                  <c:v>1.41</c:v>
                </c:pt>
                <c:pt idx="248">
                  <c:v>3.42</c:v>
                </c:pt>
                <c:pt idx="249">
                  <c:v>3.11</c:v>
                </c:pt>
                <c:pt idx="250">
                  <c:v>3.96</c:v>
                </c:pt>
                <c:pt idx="251">
                  <c:v>10.27</c:v>
                </c:pt>
                <c:pt idx="252">
                  <c:v>9.69</c:v>
                </c:pt>
                <c:pt idx="253">
                  <c:v>7.94</c:v>
                </c:pt>
                <c:pt idx="254">
                  <c:v>10.5</c:v>
                </c:pt>
                <c:pt idx="255">
                  <c:v>9.94</c:v>
                </c:pt>
                <c:pt idx="256">
                  <c:v>5.83</c:v>
                </c:pt>
                <c:pt idx="257">
                  <c:v>2.85</c:v>
                </c:pt>
                <c:pt idx="258">
                  <c:v>1.61</c:v>
                </c:pt>
                <c:pt idx="259">
                  <c:v>1.68</c:v>
                </c:pt>
                <c:pt idx="260">
                  <c:v>2.66</c:v>
                </c:pt>
                <c:pt idx="261">
                  <c:v>2.76</c:v>
                </c:pt>
                <c:pt idx="262">
                  <c:v>3.14</c:v>
                </c:pt>
                <c:pt idx="263">
                  <c:v>4.3899999999999997</c:v>
                </c:pt>
                <c:pt idx="264">
                  <c:v>8.89</c:v>
                </c:pt>
                <c:pt idx="265">
                  <c:v>10.48</c:v>
                </c:pt>
                <c:pt idx="266">
                  <c:v>8.35</c:v>
                </c:pt>
                <c:pt idx="267">
                  <c:v>14.79</c:v>
                </c:pt>
                <c:pt idx="268">
                  <c:v>10.8</c:v>
                </c:pt>
                <c:pt idx="269">
                  <c:v>10.29</c:v>
                </c:pt>
                <c:pt idx="270">
                  <c:v>4.24</c:v>
                </c:pt>
                <c:pt idx="271">
                  <c:v>3.13</c:v>
                </c:pt>
                <c:pt idx="272">
                  <c:v>12.92</c:v>
                </c:pt>
                <c:pt idx="273">
                  <c:v>6.21</c:v>
                </c:pt>
                <c:pt idx="274">
                  <c:v>7.88</c:v>
                </c:pt>
                <c:pt idx="275">
                  <c:v>8.8699999999999992</c:v>
                </c:pt>
                <c:pt idx="276">
                  <c:v>8.26</c:v>
                </c:pt>
                <c:pt idx="277">
                  <c:v>4.38</c:v>
                </c:pt>
                <c:pt idx="278">
                  <c:v>9.94</c:v>
                </c:pt>
                <c:pt idx="279">
                  <c:v>12.9</c:v>
                </c:pt>
                <c:pt idx="280">
                  <c:v>15.83</c:v>
                </c:pt>
                <c:pt idx="281">
                  <c:v>6.85</c:v>
                </c:pt>
                <c:pt idx="282">
                  <c:v>8.6300000000000008</c:v>
                </c:pt>
                <c:pt idx="283">
                  <c:v>4.97</c:v>
                </c:pt>
                <c:pt idx="284">
                  <c:v>3.52</c:v>
                </c:pt>
                <c:pt idx="285">
                  <c:v>5.49</c:v>
                </c:pt>
                <c:pt idx="286">
                  <c:v>5.45</c:v>
                </c:pt>
                <c:pt idx="287">
                  <c:v>4.3899999999999997</c:v>
                </c:pt>
                <c:pt idx="288">
                  <c:v>4.1900000000000004</c:v>
                </c:pt>
                <c:pt idx="289">
                  <c:v>9.58</c:v>
                </c:pt>
                <c:pt idx="290">
                  <c:v>10.8</c:v>
                </c:pt>
                <c:pt idx="291">
                  <c:v>13.27</c:v>
                </c:pt>
                <c:pt idx="292">
                  <c:v>6.2</c:v>
                </c:pt>
                <c:pt idx="293">
                  <c:v>3.75</c:v>
                </c:pt>
                <c:pt idx="294">
                  <c:v>10.15</c:v>
                </c:pt>
                <c:pt idx="295">
                  <c:v>4.45</c:v>
                </c:pt>
                <c:pt idx="296">
                  <c:v>2.89</c:v>
                </c:pt>
                <c:pt idx="297">
                  <c:v>3.49</c:v>
                </c:pt>
                <c:pt idx="298">
                  <c:v>3.69</c:v>
                </c:pt>
                <c:pt idx="299">
                  <c:v>6.73</c:v>
                </c:pt>
                <c:pt idx="300">
                  <c:v>4.3899999999999997</c:v>
                </c:pt>
                <c:pt idx="301">
                  <c:v>4.7699999999999996</c:v>
                </c:pt>
                <c:pt idx="302">
                  <c:v>8.4499999999999993</c:v>
                </c:pt>
                <c:pt idx="303">
                  <c:v>6.19</c:v>
                </c:pt>
                <c:pt idx="304">
                  <c:v>2.67</c:v>
                </c:pt>
                <c:pt idx="305">
                  <c:v>3.35</c:v>
                </c:pt>
                <c:pt idx="306">
                  <c:v>2.95</c:v>
                </c:pt>
                <c:pt idx="307">
                  <c:v>2.02</c:v>
                </c:pt>
                <c:pt idx="308">
                  <c:v>3.53</c:v>
                </c:pt>
                <c:pt idx="309">
                  <c:v>4.5999999999999996</c:v>
                </c:pt>
                <c:pt idx="310">
                  <c:v>7.33</c:v>
                </c:pt>
                <c:pt idx="311">
                  <c:v>6.84</c:v>
                </c:pt>
                <c:pt idx="312">
                  <c:v>6.39</c:v>
                </c:pt>
                <c:pt idx="313">
                  <c:v>10.02</c:v>
                </c:pt>
                <c:pt idx="314">
                  <c:v>19.73</c:v>
                </c:pt>
                <c:pt idx="315">
                  <c:v>6.59</c:v>
                </c:pt>
                <c:pt idx="316">
                  <c:v>3.54</c:v>
                </c:pt>
                <c:pt idx="317">
                  <c:v>3.5</c:v>
                </c:pt>
                <c:pt idx="318">
                  <c:v>4.16</c:v>
                </c:pt>
                <c:pt idx="319">
                  <c:v>1.37</c:v>
                </c:pt>
                <c:pt idx="320">
                  <c:v>2.12</c:v>
                </c:pt>
                <c:pt idx="321">
                  <c:v>2.1800000000000002</c:v>
                </c:pt>
                <c:pt idx="322">
                  <c:v>2.4900000000000002</c:v>
                </c:pt>
                <c:pt idx="323">
                  <c:v>2.2200000000000002</c:v>
                </c:pt>
                <c:pt idx="324">
                  <c:v>3.97</c:v>
                </c:pt>
                <c:pt idx="325">
                  <c:v>15.6</c:v>
                </c:pt>
                <c:pt idx="326">
                  <c:v>22.45</c:v>
                </c:pt>
                <c:pt idx="327">
                  <c:v>11.95</c:v>
                </c:pt>
                <c:pt idx="328">
                  <c:v>3.48</c:v>
                </c:pt>
                <c:pt idx="329">
                  <c:v>2.72</c:v>
                </c:pt>
                <c:pt idx="330">
                  <c:v>3.42</c:v>
                </c:pt>
                <c:pt idx="331">
                  <c:v>1.8</c:v>
                </c:pt>
                <c:pt idx="332">
                  <c:v>1.62</c:v>
                </c:pt>
                <c:pt idx="333">
                  <c:v>2.99</c:v>
                </c:pt>
                <c:pt idx="334">
                  <c:v>2.52</c:v>
                </c:pt>
                <c:pt idx="335">
                  <c:v>1.95</c:v>
                </c:pt>
                <c:pt idx="336">
                  <c:v>3.09</c:v>
                </c:pt>
                <c:pt idx="337">
                  <c:v>5.36</c:v>
                </c:pt>
                <c:pt idx="338">
                  <c:v>7.55</c:v>
                </c:pt>
                <c:pt idx="339">
                  <c:v>10.1</c:v>
                </c:pt>
                <c:pt idx="340">
                  <c:v>7.9</c:v>
                </c:pt>
                <c:pt idx="341">
                  <c:v>4.4400000000000004</c:v>
                </c:pt>
                <c:pt idx="342">
                  <c:v>4.45</c:v>
                </c:pt>
                <c:pt idx="343">
                  <c:v>4.13</c:v>
                </c:pt>
                <c:pt idx="344">
                  <c:v>8.6</c:v>
                </c:pt>
                <c:pt idx="345">
                  <c:v>5.9</c:v>
                </c:pt>
                <c:pt idx="346">
                  <c:v>4.59</c:v>
                </c:pt>
                <c:pt idx="347">
                  <c:v>8.74</c:v>
                </c:pt>
                <c:pt idx="348">
                  <c:v>14.13</c:v>
                </c:pt>
                <c:pt idx="349">
                  <c:v>17.55</c:v>
                </c:pt>
                <c:pt idx="350">
                  <c:v>13.41</c:v>
                </c:pt>
                <c:pt idx="351">
                  <c:v>8.61</c:v>
                </c:pt>
                <c:pt idx="352">
                  <c:v>4.2699999999999996</c:v>
                </c:pt>
                <c:pt idx="353">
                  <c:v>4.3</c:v>
                </c:pt>
                <c:pt idx="354">
                  <c:v>3.23</c:v>
                </c:pt>
                <c:pt idx="355">
                  <c:v>21.59</c:v>
                </c:pt>
                <c:pt idx="356">
                  <c:v>10.4</c:v>
                </c:pt>
                <c:pt idx="357">
                  <c:v>13.18</c:v>
                </c:pt>
                <c:pt idx="358">
                  <c:v>17.86</c:v>
                </c:pt>
                <c:pt idx="359">
                  <c:v>13.14</c:v>
                </c:pt>
                <c:pt idx="360">
                  <c:v>16.84</c:v>
                </c:pt>
                <c:pt idx="361">
                  <c:v>6.44</c:v>
                </c:pt>
                <c:pt idx="362">
                  <c:v>11.36</c:v>
                </c:pt>
                <c:pt idx="363">
                  <c:v>5.91</c:v>
                </c:pt>
                <c:pt idx="364">
                  <c:v>6.79</c:v>
                </c:pt>
                <c:pt idx="365">
                  <c:v>2.35</c:v>
                </c:pt>
                <c:pt idx="366">
                  <c:v>1.98</c:v>
                </c:pt>
                <c:pt idx="367">
                  <c:v>1.18</c:v>
                </c:pt>
                <c:pt idx="368">
                  <c:v>1.31</c:v>
                </c:pt>
                <c:pt idx="369">
                  <c:v>3.15</c:v>
                </c:pt>
                <c:pt idx="370">
                  <c:v>2.2599999999999998</c:v>
                </c:pt>
                <c:pt idx="371">
                  <c:v>2.4700000000000002</c:v>
                </c:pt>
                <c:pt idx="372">
                  <c:v>5.91</c:v>
                </c:pt>
                <c:pt idx="373">
                  <c:v>15.65</c:v>
                </c:pt>
                <c:pt idx="374">
                  <c:v>14.18</c:v>
                </c:pt>
                <c:pt idx="375">
                  <c:v>11.81</c:v>
                </c:pt>
                <c:pt idx="376">
                  <c:v>5.32</c:v>
                </c:pt>
                <c:pt idx="377">
                  <c:v>6.69</c:v>
                </c:pt>
                <c:pt idx="378">
                  <c:v>3.59</c:v>
                </c:pt>
                <c:pt idx="379">
                  <c:v>1.83</c:v>
                </c:pt>
                <c:pt idx="380">
                  <c:v>2.5499999999999998</c:v>
                </c:pt>
                <c:pt idx="381">
                  <c:v>2.62</c:v>
                </c:pt>
                <c:pt idx="382">
                  <c:v>5.23</c:v>
                </c:pt>
                <c:pt idx="383">
                  <c:v>3.68</c:v>
                </c:pt>
                <c:pt idx="384">
                  <c:v>6.42</c:v>
                </c:pt>
                <c:pt idx="385">
                  <c:v>12.68</c:v>
                </c:pt>
                <c:pt idx="386">
                  <c:v>23.11</c:v>
                </c:pt>
                <c:pt idx="387">
                  <c:v>10.16</c:v>
                </c:pt>
                <c:pt idx="388">
                  <c:v>7.37</c:v>
                </c:pt>
                <c:pt idx="389">
                  <c:v>3.91</c:v>
                </c:pt>
                <c:pt idx="390">
                  <c:v>7.63</c:v>
                </c:pt>
                <c:pt idx="391">
                  <c:v>9.09</c:v>
                </c:pt>
                <c:pt idx="392">
                  <c:v>8.49</c:v>
                </c:pt>
                <c:pt idx="393">
                  <c:v>5.9</c:v>
                </c:pt>
                <c:pt idx="394">
                  <c:v>3.34</c:v>
                </c:pt>
                <c:pt idx="395">
                  <c:v>4.32</c:v>
                </c:pt>
                <c:pt idx="396">
                  <c:v>4.37</c:v>
                </c:pt>
                <c:pt idx="397">
                  <c:v>5.27</c:v>
                </c:pt>
                <c:pt idx="398">
                  <c:v>34.82</c:v>
                </c:pt>
                <c:pt idx="399">
                  <c:v>31.81</c:v>
                </c:pt>
                <c:pt idx="400">
                  <c:v>12.3</c:v>
                </c:pt>
                <c:pt idx="401">
                  <c:v>11.72</c:v>
                </c:pt>
                <c:pt idx="402">
                  <c:v>7.49</c:v>
                </c:pt>
                <c:pt idx="403">
                  <c:v>8.9700000000000006</c:v>
                </c:pt>
                <c:pt idx="404">
                  <c:v>3.3</c:v>
                </c:pt>
                <c:pt idx="405">
                  <c:v>3.55</c:v>
                </c:pt>
                <c:pt idx="406">
                  <c:v>3.59</c:v>
                </c:pt>
                <c:pt idx="407">
                  <c:v>3.05</c:v>
                </c:pt>
                <c:pt idx="408">
                  <c:v>4.4000000000000004</c:v>
                </c:pt>
                <c:pt idx="409">
                  <c:v>11.8</c:v>
                </c:pt>
                <c:pt idx="410">
                  <c:v>11.17</c:v>
                </c:pt>
                <c:pt idx="411">
                  <c:v>6.02</c:v>
                </c:pt>
                <c:pt idx="412">
                  <c:v>3.44</c:v>
                </c:pt>
                <c:pt idx="413">
                  <c:v>1.79</c:v>
                </c:pt>
                <c:pt idx="414">
                  <c:v>2.5099999999999998</c:v>
                </c:pt>
                <c:pt idx="415">
                  <c:v>1.86</c:v>
                </c:pt>
                <c:pt idx="416">
                  <c:v>5.2</c:v>
                </c:pt>
                <c:pt idx="417">
                  <c:v>3.62</c:v>
                </c:pt>
                <c:pt idx="418">
                  <c:v>7.97</c:v>
                </c:pt>
                <c:pt idx="419">
                  <c:v>9.59</c:v>
                </c:pt>
                <c:pt idx="420">
                  <c:v>7.29</c:v>
                </c:pt>
                <c:pt idx="421">
                  <c:v>7.59</c:v>
                </c:pt>
                <c:pt idx="422">
                  <c:v>11.48</c:v>
                </c:pt>
                <c:pt idx="423">
                  <c:v>6.05</c:v>
                </c:pt>
                <c:pt idx="424">
                  <c:v>4.3099999999999996</c:v>
                </c:pt>
                <c:pt idx="425">
                  <c:v>3.63</c:v>
                </c:pt>
                <c:pt idx="426">
                  <c:v>2.12</c:v>
                </c:pt>
                <c:pt idx="427">
                  <c:v>1.83</c:v>
                </c:pt>
                <c:pt idx="428">
                  <c:v>1.86</c:v>
                </c:pt>
                <c:pt idx="429">
                  <c:v>2.65</c:v>
                </c:pt>
                <c:pt idx="430">
                  <c:v>3.49</c:v>
                </c:pt>
                <c:pt idx="431">
                  <c:v>3.23</c:v>
                </c:pt>
                <c:pt idx="432">
                  <c:v>2.59</c:v>
                </c:pt>
                <c:pt idx="433">
                  <c:v>4.21</c:v>
                </c:pt>
                <c:pt idx="434">
                  <c:v>23.29</c:v>
                </c:pt>
                <c:pt idx="435">
                  <c:v>7.63</c:v>
                </c:pt>
                <c:pt idx="436">
                  <c:v>3.56</c:v>
                </c:pt>
                <c:pt idx="437">
                  <c:v>5.3</c:v>
                </c:pt>
                <c:pt idx="438">
                  <c:v>8.52</c:v>
                </c:pt>
                <c:pt idx="439">
                  <c:v>5.1100000000000003</c:v>
                </c:pt>
                <c:pt idx="440">
                  <c:v>3.35</c:v>
                </c:pt>
                <c:pt idx="441">
                  <c:v>4.28</c:v>
                </c:pt>
                <c:pt idx="442">
                  <c:v>3.15</c:v>
                </c:pt>
                <c:pt idx="443">
                  <c:v>4.99</c:v>
                </c:pt>
                <c:pt idx="444">
                  <c:v>5.69</c:v>
                </c:pt>
                <c:pt idx="445">
                  <c:v>5.2</c:v>
                </c:pt>
                <c:pt idx="446">
                  <c:v>18.34</c:v>
                </c:pt>
                <c:pt idx="447">
                  <c:v>9.2200000000000006</c:v>
                </c:pt>
                <c:pt idx="448">
                  <c:v>8.2100000000000009</c:v>
                </c:pt>
                <c:pt idx="449">
                  <c:v>12.32</c:v>
                </c:pt>
                <c:pt idx="450">
                  <c:v>4.97</c:v>
                </c:pt>
                <c:pt idx="451">
                  <c:v>22.35</c:v>
                </c:pt>
                <c:pt idx="452">
                  <c:v>11.71</c:v>
                </c:pt>
                <c:pt idx="453">
                  <c:v>9.65</c:v>
                </c:pt>
                <c:pt idx="454">
                  <c:v>5.37</c:v>
                </c:pt>
                <c:pt idx="455">
                  <c:v>8.85</c:v>
                </c:pt>
                <c:pt idx="456">
                  <c:v>17.91</c:v>
                </c:pt>
                <c:pt idx="457">
                  <c:v>10.38</c:v>
                </c:pt>
                <c:pt idx="458">
                  <c:v>7.3</c:v>
                </c:pt>
                <c:pt idx="459">
                  <c:v>5.34</c:v>
                </c:pt>
                <c:pt idx="460">
                  <c:v>4.2</c:v>
                </c:pt>
                <c:pt idx="461">
                  <c:v>4.28</c:v>
                </c:pt>
                <c:pt idx="462">
                  <c:v>4.0999999999999996</c:v>
                </c:pt>
                <c:pt idx="463">
                  <c:v>4.28</c:v>
                </c:pt>
                <c:pt idx="464">
                  <c:v>4.9000000000000004</c:v>
                </c:pt>
                <c:pt idx="465">
                  <c:v>3.34</c:v>
                </c:pt>
                <c:pt idx="466">
                  <c:v>2.85</c:v>
                </c:pt>
                <c:pt idx="467">
                  <c:v>3.27</c:v>
                </c:pt>
                <c:pt idx="468">
                  <c:v>10.41</c:v>
                </c:pt>
                <c:pt idx="469">
                  <c:v>9.19</c:v>
                </c:pt>
                <c:pt idx="470">
                  <c:v>11.79</c:v>
                </c:pt>
                <c:pt idx="471">
                  <c:v>6.26</c:v>
                </c:pt>
                <c:pt idx="472">
                  <c:v>4.25</c:v>
                </c:pt>
                <c:pt idx="473">
                  <c:v>3.82</c:v>
                </c:pt>
                <c:pt idx="474">
                  <c:v>3.47</c:v>
                </c:pt>
                <c:pt idx="475">
                  <c:v>2.0299999999999998</c:v>
                </c:pt>
                <c:pt idx="476">
                  <c:v>2.83</c:v>
                </c:pt>
                <c:pt idx="477">
                  <c:v>3.26</c:v>
                </c:pt>
                <c:pt idx="478">
                  <c:v>3.33</c:v>
                </c:pt>
                <c:pt idx="479">
                  <c:v>5.77</c:v>
                </c:pt>
                <c:pt idx="480">
                  <c:v>14.01</c:v>
                </c:pt>
                <c:pt idx="481">
                  <c:v>13.91</c:v>
                </c:pt>
                <c:pt idx="482">
                  <c:v>10.84</c:v>
                </c:pt>
                <c:pt idx="483">
                  <c:v>6.44</c:v>
                </c:pt>
                <c:pt idx="484">
                  <c:v>6.81</c:v>
                </c:pt>
                <c:pt idx="485">
                  <c:v>26.36</c:v>
                </c:pt>
                <c:pt idx="486">
                  <c:v>6.69</c:v>
                </c:pt>
                <c:pt idx="487">
                  <c:v>4.0599999999999996</c:v>
                </c:pt>
                <c:pt idx="488">
                  <c:v>4.5199999999999996</c:v>
                </c:pt>
                <c:pt idx="489">
                  <c:v>4.1100000000000003</c:v>
                </c:pt>
                <c:pt idx="490">
                  <c:v>3.24</c:v>
                </c:pt>
                <c:pt idx="491">
                  <c:v>3.41</c:v>
                </c:pt>
                <c:pt idx="492">
                  <c:v>3.5</c:v>
                </c:pt>
                <c:pt idx="493">
                  <c:v>3.22</c:v>
                </c:pt>
                <c:pt idx="494">
                  <c:v>3.49</c:v>
                </c:pt>
                <c:pt idx="495">
                  <c:v>3.23</c:v>
                </c:pt>
                <c:pt idx="496">
                  <c:v>6.18</c:v>
                </c:pt>
                <c:pt idx="497">
                  <c:v>2.88</c:v>
                </c:pt>
                <c:pt idx="498">
                  <c:v>1.52</c:v>
                </c:pt>
                <c:pt idx="499">
                  <c:v>1.88</c:v>
                </c:pt>
                <c:pt idx="500">
                  <c:v>6.3</c:v>
                </c:pt>
                <c:pt idx="501">
                  <c:v>5.42</c:v>
                </c:pt>
                <c:pt idx="502">
                  <c:v>3.92</c:v>
                </c:pt>
                <c:pt idx="503">
                  <c:v>3.66</c:v>
                </c:pt>
                <c:pt idx="504">
                  <c:v>9.5</c:v>
                </c:pt>
                <c:pt idx="505">
                  <c:v>5.26</c:v>
                </c:pt>
                <c:pt idx="506">
                  <c:v>4.24</c:v>
                </c:pt>
                <c:pt idx="507">
                  <c:v>3.78</c:v>
                </c:pt>
                <c:pt idx="508">
                  <c:v>2.79</c:v>
                </c:pt>
                <c:pt idx="509">
                  <c:v>2.13</c:v>
                </c:pt>
                <c:pt idx="510">
                  <c:v>0.86</c:v>
                </c:pt>
                <c:pt idx="511">
                  <c:v>1.41</c:v>
                </c:pt>
                <c:pt idx="512">
                  <c:v>1.21</c:v>
                </c:pt>
                <c:pt idx="513">
                  <c:v>3.33</c:v>
                </c:pt>
                <c:pt idx="514">
                  <c:v>3.83</c:v>
                </c:pt>
                <c:pt idx="515">
                  <c:v>7.02</c:v>
                </c:pt>
                <c:pt idx="516">
                  <c:v>4.45</c:v>
                </c:pt>
                <c:pt idx="517">
                  <c:v>6.96</c:v>
                </c:pt>
                <c:pt idx="518">
                  <c:v>9.58</c:v>
                </c:pt>
                <c:pt idx="519">
                  <c:v>4.29</c:v>
                </c:pt>
                <c:pt idx="520">
                  <c:v>3.88</c:v>
                </c:pt>
                <c:pt idx="521">
                  <c:v>3</c:v>
                </c:pt>
                <c:pt idx="522">
                  <c:v>4.29</c:v>
                </c:pt>
                <c:pt idx="523">
                  <c:v>2.36</c:v>
                </c:pt>
                <c:pt idx="524">
                  <c:v>1.72</c:v>
                </c:pt>
                <c:pt idx="525">
                  <c:v>2.73</c:v>
                </c:pt>
                <c:pt idx="526">
                  <c:v>2.2599999999999998</c:v>
                </c:pt>
                <c:pt idx="527">
                  <c:v>2.73</c:v>
                </c:pt>
                <c:pt idx="528">
                  <c:v>2.5299999999999998</c:v>
                </c:pt>
                <c:pt idx="529">
                  <c:v>7.41</c:v>
                </c:pt>
                <c:pt idx="530">
                  <c:v>9.1199999999999992</c:v>
                </c:pt>
                <c:pt idx="531">
                  <c:v>9.58</c:v>
                </c:pt>
                <c:pt idx="532">
                  <c:v>6.78</c:v>
                </c:pt>
                <c:pt idx="533">
                  <c:v>2.3199999999999998</c:v>
                </c:pt>
                <c:pt idx="534">
                  <c:v>2.2200000000000002</c:v>
                </c:pt>
                <c:pt idx="535">
                  <c:v>1.54</c:v>
                </c:pt>
                <c:pt idx="536">
                  <c:v>2.02</c:v>
                </c:pt>
                <c:pt idx="537">
                  <c:v>3.58</c:v>
                </c:pt>
                <c:pt idx="538">
                  <c:v>3.84</c:v>
                </c:pt>
                <c:pt idx="539">
                  <c:v>3.89</c:v>
                </c:pt>
                <c:pt idx="540">
                  <c:v>6.42</c:v>
                </c:pt>
                <c:pt idx="541">
                  <c:v>5.53</c:v>
                </c:pt>
                <c:pt idx="542">
                  <c:v>5.28</c:v>
                </c:pt>
                <c:pt idx="543">
                  <c:v>3.85</c:v>
                </c:pt>
                <c:pt idx="544">
                  <c:v>2.13</c:v>
                </c:pt>
                <c:pt idx="545">
                  <c:v>1.93</c:v>
                </c:pt>
                <c:pt idx="546">
                  <c:v>0.99</c:v>
                </c:pt>
                <c:pt idx="547">
                  <c:v>0.86</c:v>
                </c:pt>
                <c:pt idx="548">
                  <c:v>1.72</c:v>
                </c:pt>
                <c:pt idx="549">
                  <c:v>1.48</c:v>
                </c:pt>
                <c:pt idx="550">
                  <c:v>1.76</c:v>
                </c:pt>
                <c:pt idx="551">
                  <c:v>3.18</c:v>
                </c:pt>
                <c:pt idx="552">
                  <c:v>5.9</c:v>
                </c:pt>
                <c:pt idx="553">
                  <c:v>8.6999999999999993</c:v>
                </c:pt>
                <c:pt idx="554">
                  <c:v>11.1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3F-41D7-8821-851870D09A11}"/>
            </c:ext>
          </c:extLst>
        </c:ser>
        <c:ser>
          <c:idx val="2"/>
          <c:order val="2"/>
          <c:tx>
            <c:strRef>
              <c:f>'1_Data'!$D$1</c:f>
              <c:strCache>
                <c:ptCount val="1"/>
                <c:pt idx="0">
                  <c:v>Odtok</c:v>
                </c:pt>
              </c:strCache>
            </c:strRef>
          </c:tx>
          <c:spPr>
            <a:ln w="19050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'1_Data'!$D$2:$D$602</c:f>
              <c:numCache>
                <c:formatCode>0.00</c:formatCode>
                <c:ptCount val="601"/>
                <c:pt idx="0">
                  <c:v>0.3</c:v>
                </c:pt>
                <c:pt idx="1">
                  <c:v>1.02</c:v>
                </c:pt>
                <c:pt idx="2">
                  <c:v>8.06</c:v>
                </c:pt>
                <c:pt idx="3">
                  <c:v>6.13</c:v>
                </c:pt>
                <c:pt idx="4">
                  <c:v>3.76</c:v>
                </c:pt>
                <c:pt idx="5">
                  <c:v>0.98</c:v>
                </c:pt>
                <c:pt idx="6">
                  <c:v>1.34</c:v>
                </c:pt>
                <c:pt idx="7">
                  <c:v>5.37</c:v>
                </c:pt>
                <c:pt idx="8">
                  <c:v>1.45</c:v>
                </c:pt>
                <c:pt idx="9">
                  <c:v>0.95</c:v>
                </c:pt>
                <c:pt idx="10">
                  <c:v>0.41199999999999998</c:v>
                </c:pt>
                <c:pt idx="11">
                  <c:v>0.36</c:v>
                </c:pt>
                <c:pt idx="12">
                  <c:v>0.36</c:v>
                </c:pt>
                <c:pt idx="13">
                  <c:v>0.36</c:v>
                </c:pt>
                <c:pt idx="14">
                  <c:v>5.12</c:v>
                </c:pt>
                <c:pt idx="15">
                  <c:v>1.0129999999999999</c:v>
                </c:pt>
                <c:pt idx="16">
                  <c:v>1.23</c:v>
                </c:pt>
                <c:pt idx="17">
                  <c:v>3.47</c:v>
                </c:pt>
                <c:pt idx="18">
                  <c:v>3.1</c:v>
                </c:pt>
                <c:pt idx="19">
                  <c:v>2.98</c:v>
                </c:pt>
                <c:pt idx="20">
                  <c:v>3.335</c:v>
                </c:pt>
                <c:pt idx="21">
                  <c:v>2.87</c:v>
                </c:pt>
                <c:pt idx="22">
                  <c:v>0.4</c:v>
                </c:pt>
                <c:pt idx="23">
                  <c:v>19.29</c:v>
                </c:pt>
                <c:pt idx="24">
                  <c:v>9.68</c:v>
                </c:pt>
                <c:pt idx="25">
                  <c:v>2.86</c:v>
                </c:pt>
                <c:pt idx="26">
                  <c:v>1.64</c:v>
                </c:pt>
                <c:pt idx="27">
                  <c:v>5</c:v>
                </c:pt>
                <c:pt idx="28">
                  <c:v>3.04</c:v>
                </c:pt>
                <c:pt idx="29">
                  <c:v>4.33</c:v>
                </c:pt>
                <c:pt idx="30">
                  <c:v>6.54</c:v>
                </c:pt>
                <c:pt idx="31">
                  <c:v>3.43</c:v>
                </c:pt>
                <c:pt idx="32">
                  <c:v>4.2699999999999996</c:v>
                </c:pt>
                <c:pt idx="33">
                  <c:v>0.3</c:v>
                </c:pt>
                <c:pt idx="34">
                  <c:v>0.52</c:v>
                </c:pt>
                <c:pt idx="35">
                  <c:v>0.4</c:v>
                </c:pt>
                <c:pt idx="36">
                  <c:v>9.6300000000000008</c:v>
                </c:pt>
                <c:pt idx="37">
                  <c:v>13.32</c:v>
                </c:pt>
                <c:pt idx="38">
                  <c:v>3.08</c:v>
                </c:pt>
                <c:pt idx="39">
                  <c:v>0.79</c:v>
                </c:pt>
                <c:pt idx="40">
                  <c:v>0.94</c:v>
                </c:pt>
                <c:pt idx="41">
                  <c:v>0.94</c:v>
                </c:pt>
                <c:pt idx="42">
                  <c:v>0.94</c:v>
                </c:pt>
                <c:pt idx="43">
                  <c:v>0.89</c:v>
                </c:pt>
                <c:pt idx="44">
                  <c:v>0.75</c:v>
                </c:pt>
                <c:pt idx="45">
                  <c:v>2.34</c:v>
                </c:pt>
                <c:pt idx="46">
                  <c:v>0.6</c:v>
                </c:pt>
                <c:pt idx="47">
                  <c:v>0.55000000000000004</c:v>
                </c:pt>
                <c:pt idx="48">
                  <c:v>0.6</c:v>
                </c:pt>
                <c:pt idx="49">
                  <c:v>15.76</c:v>
                </c:pt>
                <c:pt idx="50">
                  <c:v>3.1</c:v>
                </c:pt>
                <c:pt idx="51">
                  <c:v>0.41</c:v>
                </c:pt>
                <c:pt idx="52">
                  <c:v>1.03</c:v>
                </c:pt>
                <c:pt idx="53">
                  <c:v>1.02</c:v>
                </c:pt>
                <c:pt idx="54">
                  <c:v>1.07</c:v>
                </c:pt>
                <c:pt idx="55">
                  <c:v>5.42</c:v>
                </c:pt>
                <c:pt idx="56">
                  <c:v>14.12</c:v>
                </c:pt>
                <c:pt idx="57">
                  <c:v>10.1</c:v>
                </c:pt>
                <c:pt idx="58">
                  <c:v>6.66</c:v>
                </c:pt>
                <c:pt idx="59">
                  <c:v>1.1399999999999999</c:v>
                </c:pt>
                <c:pt idx="60">
                  <c:v>5.52</c:v>
                </c:pt>
                <c:pt idx="61">
                  <c:v>4.5</c:v>
                </c:pt>
                <c:pt idx="62">
                  <c:v>8.7200000000000006</c:v>
                </c:pt>
                <c:pt idx="63">
                  <c:v>3.28</c:v>
                </c:pt>
                <c:pt idx="64">
                  <c:v>3.43</c:v>
                </c:pt>
                <c:pt idx="65">
                  <c:v>2.97</c:v>
                </c:pt>
                <c:pt idx="66">
                  <c:v>1.03</c:v>
                </c:pt>
                <c:pt idx="67">
                  <c:v>0.55000000000000004</c:v>
                </c:pt>
                <c:pt idx="68">
                  <c:v>0.62</c:v>
                </c:pt>
                <c:pt idx="69">
                  <c:v>0.62</c:v>
                </c:pt>
                <c:pt idx="70">
                  <c:v>0.62</c:v>
                </c:pt>
                <c:pt idx="71">
                  <c:v>0.62</c:v>
                </c:pt>
                <c:pt idx="72">
                  <c:v>0.62</c:v>
                </c:pt>
                <c:pt idx="73">
                  <c:v>2.5499999999999998</c:v>
                </c:pt>
                <c:pt idx="74">
                  <c:v>11.98</c:v>
                </c:pt>
                <c:pt idx="75">
                  <c:v>14.86</c:v>
                </c:pt>
                <c:pt idx="76">
                  <c:v>4.13</c:v>
                </c:pt>
                <c:pt idx="77">
                  <c:v>1.95</c:v>
                </c:pt>
                <c:pt idx="78">
                  <c:v>4.2300000000000004</c:v>
                </c:pt>
                <c:pt idx="79">
                  <c:v>1.79</c:v>
                </c:pt>
                <c:pt idx="80">
                  <c:v>1.39</c:v>
                </c:pt>
                <c:pt idx="81">
                  <c:v>4.74</c:v>
                </c:pt>
                <c:pt idx="82">
                  <c:v>0.68</c:v>
                </c:pt>
                <c:pt idx="83">
                  <c:v>12.56</c:v>
                </c:pt>
                <c:pt idx="84">
                  <c:v>6.05</c:v>
                </c:pt>
                <c:pt idx="85">
                  <c:v>11.22</c:v>
                </c:pt>
                <c:pt idx="86">
                  <c:v>3.65</c:v>
                </c:pt>
                <c:pt idx="87">
                  <c:v>7.62</c:v>
                </c:pt>
                <c:pt idx="88">
                  <c:v>7.44</c:v>
                </c:pt>
                <c:pt idx="89">
                  <c:v>3.58</c:v>
                </c:pt>
                <c:pt idx="90">
                  <c:v>15.03</c:v>
                </c:pt>
                <c:pt idx="91">
                  <c:v>11.76</c:v>
                </c:pt>
                <c:pt idx="92">
                  <c:v>1.1000000000000001</c:v>
                </c:pt>
                <c:pt idx="93">
                  <c:v>4.8099999999999996</c:v>
                </c:pt>
                <c:pt idx="94">
                  <c:v>2.1</c:v>
                </c:pt>
                <c:pt idx="95">
                  <c:v>4.8899999999999997</c:v>
                </c:pt>
                <c:pt idx="96">
                  <c:v>11.97</c:v>
                </c:pt>
                <c:pt idx="97">
                  <c:v>13.87</c:v>
                </c:pt>
                <c:pt idx="98">
                  <c:v>10.17</c:v>
                </c:pt>
                <c:pt idx="99">
                  <c:v>3.16</c:v>
                </c:pt>
                <c:pt idx="100">
                  <c:v>4.6900000000000004</c:v>
                </c:pt>
                <c:pt idx="101">
                  <c:v>1.88</c:v>
                </c:pt>
                <c:pt idx="102">
                  <c:v>1.44</c:v>
                </c:pt>
                <c:pt idx="103">
                  <c:v>2.6</c:v>
                </c:pt>
                <c:pt idx="104">
                  <c:v>1.1599999999999999</c:v>
                </c:pt>
                <c:pt idx="105">
                  <c:v>3.34</c:v>
                </c:pt>
                <c:pt idx="106">
                  <c:v>13.1</c:v>
                </c:pt>
                <c:pt idx="107">
                  <c:v>13.93</c:v>
                </c:pt>
                <c:pt idx="108">
                  <c:v>6.95</c:v>
                </c:pt>
                <c:pt idx="109">
                  <c:v>17.66</c:v>
                </c:pt>
                <c:pt idx="110">
                  <c:v>19.739999999999998</c:v>
                </c:pt>
                <c:pt idx="111">
                  <c:v>0.88</c:v>
                </c:pt>
                <c:pt idx="112">
                  <c:v>0.45</c:v>
                </c:pt>
                <c:pt idx="113">
                  <c:v>0.45</c:v>
                </c:pt>
                <c:pt idx="114">
                  <c:v>0.6</c:v>
                </c:pt>
                <c:pt idx="115">
                  <c:v>0.64</c:v>
                </c:pt>
                <c:pt idx="116">
                  <c:v>0.64</c:v>
                </c:pt>
                <c:pt idx="117">
                  <c:v>0.64</c:v>
                </c:pt>
                <c:pt idx="118">
                  <c:v>2.72</c:v>
                </c:pt>
                <c:pt idx="119">
                  <c:v>0.7</c:v>
                </c:pt>
                <c:pt idx="120">
                  <c:v>0.7</c:v>
                </c:pt>
                <c:pt idx="121">
                  <c:v>0.7</c:v>
                </c:pt>
                <c:pt idx="122">
                  <c:v>8.31</c:v>
                </c:pt>
                <c:pt idx="123">
                  <c:v>19.600000000000001</c:v>
                </c:pt>
                <c:pt idx="124">
                  <c:v>1.0900000000000001</c:v>
                </c:pt>
                <c:pt idx="125">
                  <c:v>0.94</c:v>
                </c:pt>
                <c:pt idx="126">
                  <c:v>1.6</c:v>
                </c:pt>
                <c:pt idx="127">
                  <c:v>1.03</c:v>
                </c:pt>
                <c:pt idx="128">
                  <c:v>1.67</c:v>
                </c:pt>
                <c:pt idx="129">
                  <c:v>0.63</c:v>
                </c:pt>
                <c:pt idx="130">
                  <c:v>2.2200000000000002</c:v>
                </c:pt>
                <c:pt idx="131">
                  <c:v>0.41</c:v>
                </c:pt>
                <c:pt idx="132">
                  <c:v>0.41</c:v>
                </c:pt>
                <c:pt idx="133">
                  <c:v>0.41</c:v>
                </c:pt>
                <c:pt idx="134">
                  <c:v>0.41</c:v>
                </c:pt>
                <c:pt idx="135">
                  <c:v>2.2000000000000002</c:v>
                </c:pt>
                <c:pt idx="136">
                  <c:v>0.34</c:v>
                </c:pt>
                <c:pt idx="137">
                  <c:v>0.4</c:v>
                </c:pt>
                <c:pt idx="138">
                  <c:v>1.03</c:v>
                </c:pt>
                <c:pt idx="139">
                  <c:v>0.94</c:v>
                </c:pt>
                <c:pt idx="140">
                  <c:v>0.65</c:v>
                </c:pt>
                <c:pt idx="141">
                  <c:v>0.45</c:v>
                </c:pt>
                <c:pt idx="142">
                  <c:v>4.0999999999999996</c:v>
                </c:pt>
                <c:pt idx="143">
                  <c:v>0.35</c:v>
                </c:pt>
                <c:pt idx="144">
                  <c:v>0.39</c:v>
                </c:pt>
                <c:pt idx="145">
                  <c:v>1.3</c:v>
                </c:pt>
                <c:pt idx="146">
                  <c:v>0.74</c:v>
                </c:pt>
                <c:pt idx="147">
                  <c:v>0.69</c:v>
                </c:pt>
                <c:pt idx="148">
                  <c:v>0.89</c:v>
                </c:pt>
                <c:pt idx="149">
                  <c:v>0.82</c:v>
                </c:pt>
                <c:pt idx="150">
                  <c:v>0.83</c:v>
                </c:pt>
                <c:pt idx="151">
                  <c:v>0.71</c:v>
                </c:pt>
                <c:pt idx="152">
                  <c:v>0.7</c:v>
                </c:pt>
                <c:pt idx="153">
                  <c:v>0.47</c:v>
                </c:pt>
                <c:pt idx="154">
                  <c:v>2.1</c:v>
                </c:pt>
                <c:pt idx="155">
                  <c:v>0.47</c:v>
                </c:pt>
                <c:pt idx="156">
                  <c:v>0.52</c:v>
                </c:pt>
                <c:pt idx="157">
                  <c:v>0.69</c:v>
                </c:pt>
                <c:pt idx="158">
                  <c:v>0.68</c:v>
                </c:pt>
                <c:pt idx="159">
                  <c:v>6.01</c:v>
                </c:pt>
                <c:pt idx="160">
                  <c:v>5.2</c:v>
                </c:pt>
                <c:pt idx="161">
                  <c:v>3.41</c:v>
                </c:pt>
                <c:pt idx="162">
                  <c:v>0.8</c:v>
                </c:pt>
                <c:pt idx="163">
                  <c:v>1.05</c:v>
                </c:pt>
                <c:pt idx="164">
                  <c:v>0.68</c:v>
                </c:pt>
                <c:pt idx="165">
                  <c:v>0.64</c:v>
                </c:pt>
                <c:pt idx="166">
                  <c:v>2.8</c:v>
                </c:pt>
                <c:pt idx="167">
                  <c:v>0.3</c:v>
                </c:pt>
                <c:pt idx="168">
                  <c:v>0.51</c:v>
                </c:pt>
                <c:pt idx="169">
                  <c:v>22.14</c:v>
                </c:pt>
                <c:pt idx="170">
                  <c:v>10.7</c:v>
                </c:pt>
                <c:pt idx="171">
                  <c:v>19.7</c:v>
                </c:pt>
                <c:pt idx="172">
                  <c:v>5</c:v>
                </c:pt>
                <c:pt idx="173">
                  <c:v>10.4</c:v>
                </c:pt>
                <c:pt idx="174">
                  <c:v>14.73</c:v>
                </c:pt>
                <c:pt idx="175">
                  <c:v>1.22</c:v>
                </c:pt>
                <c:pt idx="176">
                  <c:v>2.73</c:v>
                </c:pt>
                <c:pt idx="177">
                  <c:v>1.51</c:v>
                </c:pt>
                <c:pt idx="178">
                  <c:v>3.41</c:v>
                </c:pt>
                <c:pt idx="179">
                  <c:v>1.42</c:v>
                </c:pt>
                <c:pt idx="180">
                  <c:v>4.88</c:v>
                </c:pt>
                <c:pt idx="181">
                  <c:v>2.58</c:v>
                </c:pt>
                <c:pt idx="182">
                  <c:v>21.09</c:v>
                </c:pt>
                <c:pt idx="183">
                  <c:v>16.760000000000002</c:v>
                </c:pt>
                <c:pt idx="184">
                  <c:v>1.1000000000000001</c:v>
                </c:pt>
                <c:pt idx="185">
                  <c:v>0.62</c:v>
                </c:pt>
                <c:pt idx="186">
                  <c:v>0.49</c:v>
                </c:pt>
                <c:pt idx="187">
                  <c:v>0.55000000000000004</c:v>
                </c:pt>
                <c:pt idx="188">
                  <c:v>0.41</c:v>
                </c:pt>
                <c:pt idx="189">
                  <c:v>0.46</c:v>
                </c:pt>
                <c:pt idx="190">
                  <c:v>3</c:v>
                </c:pt>
                <c:pt idx="191">
                  <c:v>0.47</c:v>
                </c:pt>
                <c:pt idx="192">
                  <c:v>2.67</c:v>
                </c:pt>
                <c:pt idx="193">
                  <c:v>0.47</c:v>
                </c:pt>
                <c:pt idx="194">
                  <c:v>5.04</c:v>
                </c:pt>
                <c:pt idx="195">
                  <c:v>0.47</c:v>
                </c:pt>
                <c:pt idx="196">
                  <c:v>0.47</c:v>
                </c:pt>
                <c:pt idx="197">
                  <c:v>0.43</c:v>
                </c:pt>
                <c:pt idx="198">
                  <c:v>0.41</c:v>
                </c:pt>
                <c:pt idx="199">
                  <c:v>0.45</c:v>
                </c:pt>
                <c:pt idx="200">
                  <c:v>0.41</c:v>
                </c:pt>
                <c:pt idx="201">
                  <c:v>0.41</c:v>
                </c:pt>
                <c:pt idx="202">
                  <c:v>2.09</c:v>
                </c:pt>
                <c:pt idx="203">
                  <c:v>0.43</c:v>
                </c:pt>
                <c:pt idx="204">
                  <c:v>0.45</c:v>
                </c:pt>
                <c:pt idx="205">
                  <c:v>0.48</c:v>
                </c:pt>
                <c:pt idx="206">
                  <c:v>0.44</c:v>
                </c:pt>
                <c:pt idx="207">
                  <c:v>0.34</c:v>
                </c:pt>
                <c:pt idx="208">
                  <c:v>0.41</c:v>
                </c:pt>
                <c:pt idx="209">
                  <c:v>0.42</c:v>
                </c:pt>
                <c:pt idx="210">
                  <c:v>0.43</c:v>
                </c:pt>
                <c:pt idx="211">
                  <c:v>0.3</c:v>
                </c:pt>
                <c:pt idx="212">
                  <c:v>0.32</c:v>
                </c:pt>
                <c:pt idx="213">
                  <c:v>0.32</c:v>
                </c:pt>
                <c:pt idx="214">
                  <c:v>0.42</c:v>
                </c:pt>
                <c:pt idx="215">
                  <c:v>0.41</c:v>
                </c:pt>
                <c:pt idx="216">
                  <c:v>0.41</c:v>
                </c:pt>
                <c:pt idx="217">
                  <c:v>0.23</c:v>
                </c:pt>
                <c:pt idx="218">
                  <c:v>0.28999999999999998</c:v>
                </c:pt>
                <c:pt idx="219">
                  <c:v>0.35</c:v>
                </c:pt>
                <c:pt idx="220">
                  <c:v>0.4</c:v>
                </c:pt>
                <c:pt idx="221">
                  <c:v>0.35</c:v>
                </c:pt>
                <c:pt idx="222">
                  <c:v>0.28000000000000003</c:v>
                </c:pt>
                <c:pt idx="223">
                  <c:v>0.28000000000000003</c:v>
                </c:pt>
                <c:pt idx="224">
                  <c:v>0.23</c:v>
                </c:pt>
                <c:pt idx="225">
                  <c:v>0.22</c:v>
                </c:pt>
                <c:pt idx="226">
                  <c:v>0.22</c:v>
                </c:pt>
                <c:pt idx="227">
                  <c:v>0.22</c:v>
                </c:pt>
                <c:pt idx="228">
                  <c:v>0.27</c:v>
                </c:pt>
                <c:pt idx="229">
                  <c:v>0.25</c:v>
                </c:pt>
                <c:pt idx="230">
                  <c:v>0.37</c:v>
                </c:pt>
                <c:pt idx="231">
                  <c:v>0.51</c:v>
                </c:pt>
                <c:pt idx="232">
                  <c:v>0.37</c:v>
                </c:pt>
                <c:pt idx="233">
                  <c:v>0.28999999999999998</c:v>
                </c:pt>
                <c:pt idx="234">
                  <c:v>0.27</c:v>
                </c:pt>
                <c:pt idx="235">
                  <c:v>0.3</c:v>
                </c:pt>
                <c:pt idx="236">
                  <c:v>0.28999999999999998</c:v>
                </c:pt>
                <c:pt idx="237">
                  <c:v>0.26</c:v>
                </c:pt>
                <c:pt idx="238">
                  <c:v>0.26</c:v>
                </c:pt>
                <c:pt idx="239">
                  <c:v>0.3</c:v>
                </c:pt>
                <c:pt idx="240">
                  <c:v>0.3</c:v>
                </c:pt>
                <c:pt idx="241">
                  <c:v>0.28999999999999998</c:v>
                </c:pt>
                <c:pt idx="242">
                  <c:v>0.3</c:v>
                </c:pt>
                <c:pt idx="243">
                  <c:v>0.28000000000000003</c:v>
                </c:pt>
                <c:pt idx="244">
                  <c:v>0.28999999999999998</c:v>
                </c:pt>
                <c:pt idx="245">
                  <c:v>0.24</c:v>
                </c:pt>
                <c:pt idx="246">
                  <c:v>0.24</c:v>
                </c:pt>
                <c:pt idx="247">
                  <c:v>0.22</c:v>
                </c:pt>
                <c:pt idx="248">
                  <c:v>0.23</c:v>
                </c:pt>
                <c:pt idx="249">
                  <c:v>0.23</c:v>
                </c:pt>
                <c:pt idx="250">
                  <c:v>0.24</c:v>
                </c:pt>
                <c:pt idx="251">
                  <c:v>0.25</c:v>
                </c:pt>
                <c:pt idx="252">
                  <c:v>0.28999999999999998</c:v>
                </c:pt>
                <c:pt idx="253">
                  <c:v>0.35</c:v>
                </c:pt>
                <c:pt idx="254">
                  <c:v>0.46</c:v>
                </c:pt>
                <c:pt idx="255">
                  <c:v>0.47</c:v>
                </c:pt>
                <c:pt idx="256">
                  <c:v>0.37</c:v>
                </c:pt>
                <c:pt idx="257">
                  <c:v>0.27</c:v>
                </c:pt>
                <c:pt idx="258">
                  <c:v>0.23</c:v>
                </c:pt>
                <c:pt idx="259">
                  <c:v>0.28999999999999998</c:v>
                </c:pt>
                <c:pt idx="260">
                  <c:v>0.23</c:v>
                </c:pt>
                <c:pt idx="261">
                  <c:v>0.23</c:v>
                </c:pt>
                <c:pt idx="262">
                  <c:v>0.26</c:v>
                </c:pt>
                <c:pt idx="263">
                  <c:v>0.24</c:v>
                </c:pt>
                <c:pt idx="264">
                  <c:v>0.26</c:v>
                </c:pt>
                <c:pt idx="265">
                  <c:v>0.32</c:v>
                </c:pt>
                <c:pt idx="266">
                  <c:v>0.35</c:v>
                </c:pt>
                <c:pt idx="267">
                  <c:v>0.39</c:v>
                </c:pt>
                <c:pt idx="268">
                  <c:v>0.39</c:v>
                </c:pt>
                <c:pt idx="269">
                  <c:v>0.44</c:v>
                </c:pt>
                <c:pt idx="270">
                  <c:v>0.27</c:v>
                </c:pt>
                <c:pt idx="271">
                  <c:v>0.25</c:v>
                </c:pt>
                <c:pt idx="272">
                  <c:v>4.92</c:v>
                </c:pt>
                <c:pt idx="273">
                  <c:v>1.99</c:v>
                </c:pt>
                <c:pt idx="274">
                  <c:v>2.41</c:v>
                </c:pt>
                <c:pt idx="275">
                  <c:v>1.07</c:v>
                </c:pt>
                <c:pt idx="276">
                  <c:v>8.25</c:v>
                </c:pt>
                <c:pt idx="277">
                  <c:v>0.7</c:v>
                </c:pt>
                <c:pt idx="278">
                  <c:v>3.06</c:v>
                </c:pt>
                <c:pt idx="279">
                  <c:v>4.93</c:v>
                </c:pt>
                <c:pt idx="280">
                  <c:v>10.84</c:v>
                </c:pt>
                <c:pt idx="281">
                  <c:v>2.75</c:v>
                </c:pt>
                <c:pt idx="282">
                  <c:v>4.33</c:v>
                </c:pt>
                <c:pt idx="283">
                  <c:v>2.1</c:v>
                </c:pt>
                <c:pt idx="284">
                  <c:v>1.59</c:v>
                </c:pt>
                <c:pt idx="285">
                  <c:v>0.24</c:v>
                </c:pt>
                <c:pt idx="286">
                  <c:v>2.5</c:v>
                </c:pt>
                <c:pt idx="287">
                  <c:v>1.1399999999999999</c:v>
                </c:pt>
                <c:pt idx="288">
                  <c:v>0.76</c:v>
                </c:pt>
                <c:pt idx="289">
                  <c:v>0.9</c:v>
                </c:pt>
                <c:pt idx="290">
                  <c:v>3.34</c:v>
                </c:pt>
                <c:pt idx="291">
                  <c:v>9.52</c:v>
                </c:pt>
                <c:pt idx="292">
                  <c:v>4.74</c:v>
                </c:pt>
                <c:pt idx="293">
                  <c:v>0.46</c:v>
                </c:pt>
                <c:pt idx="294">
                  <c:v>5.85</c:v>
                </c:pt>
                <c:pt idx="295">
                  <c:v>1.1100000000000001</c:v>
                </c:pt>
                <c:pt idx="296">
                  <c:v>0.37</c:v>
                </c:pt>
                <c:pt idx="297">
                  <c:v>0.34</c:v>
                </c:pt>
                <c:pt idx="298">
                  <c:v>0.31</c:v>
                </c:pt>
                <c:pt idx="299">
                  <c:v>0.46</c:v>
                </c:pt>
                <c:pt idx="300">
                  <c:v>2.31</c:v>
                </c:pt>
                <c:pt idx="301">
                  <c:v>0.7</c:v>
                </c:pt>
                <c:pt idx="302">
                  <c:v>0.72</c:v>
                </c:pt>
                <c:pt idx="303">
                  <c:v>0.95</c:v>
                </c:pt>
                <c:pt idx="304">
                  <c:v>1.41</c:v>
                </c:pt>
                <c:pt idx="305">
                  <c:v>0.28000000000000003</c:v>
                </c:pt>
                <c:pt idx="306">
                  <c:v>0.56999999999999995</c:v>
                </c:pt>
                <c:pt idx="307">
                  <c:v>0.57999999999999996</c:v>
                </c:pt>
                <c:pt idx="308">
                  <c:v>0.26</c:v>
                </c:pt>
                <c:pt idx="309">
                  <c:v>0.4</c:v>
                </c:pt>
                <c:pt idx="310">
                  <c:v>0.75</c:v>
                </c:pt>
                <c:pt idx="311">
                  <c:v>1.99</c:v>
                </c:pt>
                <c:pt idx="312">
                  <c:v>3.46</c:v>
                </c:pt>
                <c:pt idx="313">
                  <c:v>7.44</c:v>
                </c:pt>
                <c:pt idx="314">
                  <c:v>14.69</c:v>
                </c:pt>
                <c:pt idx="315">
                  <c:v>1.69</c:v>
                </c:pt>
                <c:pt idx="316">
                  <c:v>1.49</c:v>
                </c:pt>
                <c:pt idx="317">
                  <c:v>0.96</c:v>
                </c:pt>
                <c:pt idx="318">
                  <c:v>2.0499999999999998</c:v>
                </c:pt>
                <c:pt idx="319">
                  <c:v>0.81</c:v>
                </c:pt>
                <c:pt idx="320">
                  <c:v>0.38</c:v>
                </c:pt>
                <c:pt idx="321">
                  <c:v>0.38</c:v>
                </c:pt>
                <c:pt idx="322">
                  <c:v>0.36</c:v>
                </c:pt>
                <c:pt idx="323">
                  <c:v>0.27</c:v>
                </c:pt>
                <c:pt idx="324">
                  <c:v>0.28999999999999998</c:v>
                </c:pt>
                <c:pt idx="325">
                  <c:v>0.34</c:v>
                </c:pt>
                <c:pt idx="326">
                  <c:v>15.3</c:v>
                </c:pt>
                <c:pt idx="327">
                  <c:v>11.22</c:v>
                </c:pt>
                <c:pt idx="328">
                  <c:v>1.5</c:v>
                </c:pt>
                <c:pt idx="329">
                  <c:v>0.34</c:v>
                </c:pt>
                <c:pt idx="330">
                  <c:v>0.57999999999999996</c:v>
                </c:pt>
                <c:pt idx="331">
                  <c:v>0.66</c:v>
                </c:pt>
                <c:pt idx="332">
                  <c:v>0.6</c:v>
                </c:pt>
                <c:pt idx="333">
                  <c:v>0.63</c:v>
                </c:pt>
                <c:pt idx="334">
                  <c:v>0.63</c:v>
                </c:pt>
                <c:pt idx="335">
                  <c:v>0.42</c:v>
                </c:pt>
                <c:pt idx="336">
                  <c:v>0.3</c:v>
                </c:pt>
                <c:pt idx="337">
                  <c:v>0.3</c:v>
                </c:pt>
                <c:pt idx="338">
                  <c:v>0.31</c:v>
                </c:pt>
                <c:pt idx="339">
                  <c:v>0.34</c:v>
                </c:pt>
                <c:pt idx="340">
                  <c:v>3.81</c:v>
                </c:pt>
                <c:pt idx="341">
                  <c:v>1.72</c:v>
                </c:pt>
                <c:pt idx="342">
                  <c:v>2.4</c:v>
                </c:pt>
                <c:pt idx="343">
                  <c:v>1.95</c:v>
                </c:pt>
                <c:pt idx="344">
                  <c:v>5.65</c:v>
                </c:pt>
                <c:pt idx="345">
                  <c:v>2.0099999999999998</c:v>
                </c:pt>
                <c:pt idx="346">
                  <c:v>4.03</c:v>
                </c:pt>
                <c:pt idx="347">
                  <c:v>7.13</c:v>
                </c:pt>
                <c:pt idx="348">
                  <c:v>5.83</c:v>
                </c:pt>
                <c:pt idx="349">
                  <c:v>17.29</c:v>
                </c:pt>
                <c:pt idx="350">
                  <c:v>8.94</c:v>
                </c:pt>
                <c:pt idx="351">
                  <c:v>5.88</c:v>
                </c:pt>
                <c:pt idx="352">
                  <c:v>1.74</c:v>
                </c:pt>
                <c:pt idx="353">
                  <c:v>3.46</c:v>
                </c:pt>
                <c:pt idx="354">
                  <c:v>1</c:v>
                </c:pt>
                <c:pt idx="355">
                  <c:v>17.22</c:v>
                </c:pt>
                <c:pt idx="356">
                  <c:v>6.71</c:v>
                </c:pt>
                <c:pt idx="357">
                  <c:v>8.4700000000000006</c:v>
                </c:pt>
                <c:pt idx="358">
                  <c:v>16.84</c:v>
                </c:pt>
                <c:pt idx="359">
                  <c:v>7.51</c:v>
                </c:pt>
                <c:pt idx="360">
                  <c:v>17.29</c:v>
                </c:pt>
                <c:pt idx="361">
                  <c:v>6.35</c:v>
                </c:pt>
                <c:pt idx="362">
                  <c:v>3.25</c:v>
                </c:pt>
                <c:pt idx="363">
                  <c:v>2.46</c:v>
                </c:pt>
                <c:pt idx="364">
                  <c:v>4.84</c:v>
                </c:pt>
                <c:pt idx="365">
                  <c:v>4.51</c:v>
                </c:pt>
                <c:pt idx="366">
                  <c:v>0.45</c:v>
                </c:pt>
                <c:pt idx="367">
                  <c:v>0.44</c:v>
                </c:pt>
                <c:pt idx="368">
                  <c:v>0.44</c:v>
                </c:pt>
                <c:pt idx="369">
                  <c:v>0.44</c:v>
                </c:pt>
                <c:pt idx="370">
                  <c:v>0.41</c:v>
                </c:pt>
                <c:pt idx="371">
                  <c:v>0.36</c:v>
                </c:pt>
                <c:pt idx="372">
                  <c:v>0.34</c:v>
                </c:pt>
                <c:pt idx="373">
                  <c:v>0.34</c:v>
                </c:pt>
                <c:pt idx="374">
                  <c:v>7.71</c:v>
                </c:pt>
                <c:pt idx="375">
                  <c:v>7.87</c:v>
                </c:pt>
                <c:pt idx="376">
                  <c:v>3.39</c:v>
                </c:pt>
                <c:pt idx="377">
                  <c:v>0.88</c:v>
                </c:pt>
                <c:pt idx="378">
                  <c:v>1.4</c:v>
                </c:pt>
                <c:pt idx="379">
                  <c:v>0.81</c:v>
                </c:pt>
                <c:pt idx="380">
                  <c:v>0.4</c:v>
                </c:pt>
                <c:pt idx="381">
                  <c:v>0.31</c:v>
                </c:pt>
                <c:pt idx="382">
                  <c:v>0.42</c:v>
                </c:pt>
                <c:pt idx="383">
                  <c:v>0.54</c:v>
                </c:pt>
                <c:pt idx="384">
                  <c:v>0.68</c:v>
                </c:pt>
                <c:pt idx="385">
                  <c:v>11.91</c:v>
                </c:pt>
                <c:pt idx="386">
                  <c:v>14.88</c:v>
                </c:pt>
                <c:pt idx="387">
                  <c:v>6.92</c:v>
                </c:pt>
                <c:pt idx="388">
                  <c:v>3.89</c:v>
                </c:pt>
                <c:pt idx="389">
                  <c:v>1.94</c:v>
                </c:pt>
                <c:pt idx="390">
                  <c:v>3.48</c:v>
                </c:pt>
                <c:pt idx="391">
                  <c:v>8.4499999999999993</c:v>
                </c:pt>
                <c:pt idx="392">
                  <c:v>4.8</c:v>
                </c:pt>
                <c:pt idx="393">
                  <c:v>2.68</c:v>
                </c:pt>
                <c:pt idx="394">
                  <c:v>1.3</c:v>
                </c:pt>
                <c:pt idx="395">
                  <c:v>1.31</c:v>
                </c:pt>
                <c:pt idx="396">
                  <c:v>1.31</c:v>
                </c:pt>
                <c:pt idx="397">
                  <c:v>1.48</c:v>
                </c:pt>
                <c:pt idx="398">
                  <c:v>19.82</c:v>
                </c:pt>
                <c:pt idx="399">
                  <c:v>35.75</c:v>
                </c:pt>
                <c:pt idx="400">
                  <c:v>9.17</c:v>
                </c:pt>
                <c:pt idx="401">
                  <c:v>7.36</c:v>
                </c:pt>
                <c:pt idx="402">
                  <c:v>6.4</c:v>
                </c:pt>
                <c:pt idx="403">
                  <c:v>5.88</c:v>
                </c:pt>
                <c:pt idx="404">
                  <c:v>2.23</c:v>
                </c:pt>
                <c:pt idx="405">
                  <c:v>1.31</c:v>
                </c:pt>
                <c:pt idx="406">
                  <c:v>1.31</c:v>
                </c:pt>
                <c:pt idx="407">
                  <c:v>1</c:v>
                </c:pt>
                <c:pt idx="408">
                  <c:v>0.73</c:v>
                </c:pt>
                <c:pt idx="409">
                  <c:v>5.54</c:v>
                </c:pt>
                <c:pt idx="410">
                  <c:v>6.97</c:v>
                </c:pt>
                <c:pt idx="411">
                  <c:v>2.4300000000000002</c:v>
                </c:pt>
                <c:pt idx="412">
                  <c:v>1.79</c:v>
                </c:pt>
                <c:pt idx="413">
                  <c:v>1.1200000000000001</c:v>
                </c:pt>
                <c:pt idx="414">
                  <c:v>0.8</c:v>
                </c:pt>
                <c:pt idx="415">
                  <c:v>0.92</c:v>
                </c:pt>
                <c:pt idx="416">
                  <c:v>0.7</c:v>
                </c:pt>
                <c:pt idx="417">
                  <c:v>0.68</c:v>
                </c:pt>
                <c:pt idx="418">
                  <c:v>1.53</c:v>
                </c:pt>
                <c:pt idx="419">
                  <c:v>6.15</c:v>
                </c:pt>
                <c:pt idx="420">
                  <c:v>4.1500000000000004</c:v>
                </c:pt>
                <c:pt idx="421">
                  <c:v>4.16</c:v>
                </c:pt>
                <c:pt idx="422">
                  <c:v>8.4700000000000006</c:v>
                </c:pt>
                <c:pt idx="423">
                  <c:v>1.81</c:v>
                </c:pt>
                <c:pt idx="424">
                  <c:v>2.09</c:v>
                </c:pt>
                <c:pt idx="425">
                  <c:v>1.65</c:v>
                </c:pt>
                <c:pt idx="426">
                  <c:v>1.1000000000000001</c:v>
                </c:pt>
                <c:pt idx="427">
                  <c:v>0.89</c:v>
                </c:pt>
                <c:pt idx="428">
                  <c:v>0.74</c:v>
                </c:pt>
                <c:pt idx="429">
                  <c:v>0.54</c:v>
                </c:pt>
                <c:pt idx="430">
                  <c:v>0.48</c:v>
                </c:pt>
                <c:pt idx="431">
                  <c:v>0.37</c:v>
                </c:pt>
                <c:pt idx="432">
                  <c:v>0.37</c:v>
                </c:pt>
                <c:pt idx="433">
                  <c:v>0.88</c:v>
                </c:pt>
                <c:pt idx="434">
                  <c:v>13.35</c:v>
                </c:pt>
                <c:pt idx="435">
                  <c:v>4.63</c:v>
                </c:pt>
                <c:pt idx="436">
                  <c:v>1.02</c:v>
                </c:pt>
                <c:pt idx="437">
                  <c:v>1.83</c:v>
                </c:pt>
                <c:pt idx="438">
                  <c:v>6.29</c:v>
                </c:pt>
                <c:pt idx="439">
                  <c:v>2.74</c:v>
                </c:pt>
                <c:pt idx="440">
                  <c:v>0.76</c:v>
                </c:pt>
                <c:pt idx="441">
                  <c:v>0.87</c:v>
                </c:pt>
                <c:pt idx="442">
                  <c:v>0.98</c:v>
                </c:pt>
                <c:pt idx="443">
                  <c:v>0.9</c:v>
                </c:pt>
                <c:pt idx="444">
                  <c:v>4.6399999999999997</c:v>
                </c:pt>
                <c:pt idx="445">
                  <c:v>2.1800000000000002</c:v>
                </c:pt>
                <c:pt idx="446">
                  <c:v>6.92</c:v>
                </c:pt>
                <c:pt idx="447">
                  <c:v>8.15</c:v>
                </c:pt>
                <c:pt idx="448">
                  <c:v>5.33</c:v>
                </c:pt>
                <c:pt idx="449">
                  <c:v>10.7</c:v>
                </c:pt>
                <c:pt idx="450">
                  <c:v>1.1200000000000001</c:v>
                </c:pt>
                <c:pt idx="451">
                  <c:v>21.07</c:v>
                </c:pt>
                <c:pt idx="452">
                  <c:v>8.0500000000000007</c:v>
                </c:pt>
                <c:pt idx="453">
                  <c:v>8.8699999999999992</c:v>
                </c:pt>
                <c:pt idx="454">
                  <c:v>2</c:v>
                </c:pt>
                <c:pt idx="455">
                  <c:v>6.58</c:v>
                </c:pt>
                <c:pt idx="456">
                  <c:v>13.63</c:v>
                </c:pt>
                <c:pt idx="457">
                  <c:v>7.14</c:v>
                </c:pt>
                <c:pt idx="458">
                  <c:v>3.98</c:v>
                </c:pt>
                <c:pt idx="459">
                  <c:v>2.25</c:v>
                </c:pt>
                <c:pt idx="460">
                  <c:v>1.18</c:v>
                </c:pt>
                <c:pt idx="461">
                  <c:v>1.46</c:v>
                </c:pt>
                <c:pt idx="462">
                  <c:v>1.18</c:v>
                </c:pt>
                <c:pt idx="463">
                  <c:v>2.57</c:v>
                </c:pt>
                <c:pt idx="464">
                  <c:v>2.13</c:v>
                </c:pt>
                <c:pt idx="465">
                  <c:v>1.69</c:v>
                </c:pt>
                <c:pt idx="466">
                  <c:v>1.2</c:v>
                </c:pt>
                <c:pt idx="467">
                  <c:v>1.18</c:v>
                </c:pt>
                <c:pt idx="468">
                  <c:v>6.5</c:v>
                </c:pt>
                <c:pt idx="469">
                  <c:v>6.6</c:v>
                </c:pt>
                <c:pt idx="470">
                  <c:v>8.83</c:v>
                </c:pt>
                <c:pt idx="471">
                  <c:v>1.53</c:v>
                </c:pt>
                <c:pt idx="472">
                  <c:v>1.42</c:v>
                </c:pt>
                <c:pt idx="473">
                  <c:v>1.3</c:v>
                </c:pt>
                <c:pt idx="474">
                  <c:v>1.31</c:v>
                </c:pt>
                <c:pt idx="475">
                  <c:v>1.31</c:v>
                </c:pt>
                <c:pt idx="476">
                  <c:v>0.94</c:v>
                </c:pt>
                <c:pt idx="477">
                  <c:v>0.73</c:v>
                </c:pt>
                <c:pt idx="478">
                  <c:v>0.68</c:v>
                </c:pt>
                <c:pt idx="479">
                  <c:v>0.77</c:v>
                </c:pt>
                <c:pt idx="480">
                  <c:v>9.09</c:v>
                </c:pt>
                <c:pt idx="481">
                  <c:v>12.97</c:v>
                </c:pt>
                <c:pt idx="482">
                  <c:v>6.43</c:v>
                </c:pt>
                <c:pt idx="483">
                  <c:v>2.37</c:v>
                </c:pt>
                <c:pt idx="484">
                  <c:v>3.9</c:v>
                </c:pt>
                <c:pt idx="485">
                  <c:v>21.26</c:v>
                </c:pt>
                <c:pt idx="486">
                  <c:v>6.93</c:v>
                </c:pt>
                <c:pt idx="487">
                  <c:v>1.1200000000000001</c:v>
                </c:pt>
                <c:pt idx="488">
                  <c:v>1.1200000000000001</c:v>
                </c:pt>
                <c:pt idx="489">
                  <c:v>1.37</c:v>
                </c:pt>
                <c:pt idx="490">
                  <c:v>1.86</c:v>
                </c:pt>
                <c:pt idx="491">
                  <c:v>1.0900000000000001</c:v>
                </c:pt>
                <c:pt idx="492">
                  <c:v>1.1200000000000001</c:v>
                </c:pt>
                <c:pt idx="493">
                  <c:v>1.1200000000000001</c:v>
                </c:pt>
                <c:pt idx="494">
                  <c:v>1</c:v>
                </c:pt>
                <c:pt idx="495">
                  <c:v>1</c:v>
                </c:pt>
                <c:pt idx="496">
                  <c:v>1.01</c:v>
                </c:pt>
                <c:pt idx="497">
                  <c:v>1.1200000000000001</c:v>
                </c:pt>
                <c:pt idx="498">
                  <c:v>1</c:v>
                </c:pt>
                <c:pt idx="499">
                  <c:v>0.79</c:v>
                </c:pt>
                <c:pt idx="500">
                  <c:v>0.97</c:v>
                </c:pt>
                <c:pt idx="501">
                  <c:v>1.18</c:v>
                </c:pt>
                <c:pt idx="502">
                  <c:v>1.18</c:v>
                </c:pt>
                <c:pt idx="503">
                  <c:v>1.0900000000000001</c:v>
                </c:pt>
                <c:pt idx="504">
                  <c:v>8.7899999999999991</c:v>
                </c:pt>
                <c:pt idx="505">
                  <c:v>1.4</c:v>
                </c:pt>
                <c:pt idx="506">
                  <c:v>1.05</c:v>
                </c:pt>
                <c:pt idx="507">
                  <c:v>1.1200000000000001</c:v>
                </c:pt>
                <c:pt idx="508">
                  <c:v>1.0900000000000001</c:v>
                </c:pt>
                <c:pt idx="509">
                  <c:v>1.07</c:v>
                </c:pt>
                <c:pt idx="510">
                  <c:v>0.99</c:v>
                </c:pt>
                <c:pt idx="511">
                  <c:v>0.69</c:v>
                </c:pt>
                <c:pt idx="512">
                  <c:v>0.54</c:v>
                </c:pt>
                <c:pt idx="513">
                  <c:v>0.4</c:v>
                </c:pt>
                <c:pt idx="514">
                  <c:v>0.38</c:v>
                </c:pt>
                <c:pt idx="515">
                  <c:v>0.68</c:v>
                </c:pt>
                <c:pt idx="516">
                  <c:v>0.81</c:v>
                </c:pt>
                <c:pt idx="517">
                  <c:v>1.1100000000000001</c:v>
                </c:pt>
                <c:pt idx="518">
                  <c:v>5.0999999999999996</c:v>
                </c:pt>
                <c:pt idx="519">
                  <c:v>1.54</c:v>
                </c:pt>
                <c:pt idx="520">
                  <c:v>1.1599999999999999</c:v>
                </c:pt>
                <c:pt idx="521">
                  <c:v>1.19</c:v>
                </c:pt>
                <c:pt idx="522">
                  <c:v>1.23</c:v>
                </c:pt>
                <c:pt idx="523">
                  <c:v>1.25</c:v>
                </c:pt>
                <c:pt idx="524">
                  <c:v>1.25</c:v>
                </c:pt>
                <c:pt idx="525">
                  <c:v>0.99</c:v>
                </c:pt>
                <c:pt idx="526">
                  <c:v>0.85</c:v>
                </c:pt>
                <c:pt idx="527">
                  <c:v>0.93</c:v>
                </c:pt>
                <c:pt idx="528">
                  <c:v>0.94</c:v>
                </c:pt>
                <c:pt idx="529">
                  <c:v>0.94</c:v>
                </c:pt>
                <c:pt idx="530">
                  <c:v>1.1100000000000001</c:v>
                </c:pt>
                <c:pt idx="531">
                  <c:v>3.31</c:v>
                </c:pt>
                <c:pt idx="532">
                  <c:v>5.94</c:v>
                </c:pt>
                <c:pt idx="533">
                  <c:v>1.25</c:v>
                </c:pt>
                <c:pt idx="534">
                  <c:v>1.31</c:v>
                </c:pt>
                <c:pt idx="535">
                  <c:v>0.99</c:v>
                </c:pt>
                <c:pt idx="536">
                  <c:v>0.78</c:v>
                </c:pt>
                <c:pt idx="537">
                  <c:v>0.72</c:v>
                </c:pt>
                <c:pt idx="538">
                  <c:v>0.73</c:v>
                </c:pt>
                <c:pt idx="539">
                  <c:v>0.76</c:v>
                </c:pt>
                <c:pt idx="540">
                  <c:v>0.86</c:v>
                </c:pt>
                <c:pt idx="541">
                  <c:v>1.17</c:v>
                </c:pt>
                <c:pt idx="542">
                  <c:v>1.1499999999999999</c:v>
                </c:pt>
                <c:pt idx="543">
                  <c:v>1.23</c:v>
                </c:pt>
                <c:pt idx="544">
                  <c:v>1</c:v>
                </c:pt>
                <c:pt idx="545">
                  <c:v>0.72</c:v>
                </c:pt>
                <c:pt idx="546">
                  <c:v>0.66</c:v>
                </c:pt>
                <c:pt idx="547">
                  <c:v>0.66</c:v>
                </c:pt>
                <c:pt idx="548">
                  <c:v>0.46</c:v>
                </c:pt>
                <c:pt idx="549">
                  <c:v>0.38</c:v>
                </c:pt>
                <c:pt idx="550">
                  <c:v>0.37</c:v>
                </c:pt>
                <c:pt idx="551">
                  <c:v>0.37</c:v>
                </c:pt>
                <c:pt idx="552">
                  <c:v>0.36</c:v>
                </c:pt>
                <c:pt idx="553">
                  <c:v>0.39</c:v>
                </c:pt>
                <c:pt idx="554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73F-41D7-8821-851870D09A11}"/>
            </c:ext>
          </c:extLst>
        </c:ser>
        <c:ser>
          <c:idx val="3"/>
          <c:order val="3"/>
          <c:tx>
            <c:strRef>
              <c:f>'1_Data'!$E$1</c:f>
              <c:strCache>
                <c:ptCount val="1"/>
                <c:pt idx="0">
                  <c:v>Odběr</c:v>
                </c:pt>
              </c:strCache>
            </c:strRef>
          </c:tx>
          <c:spPr>
            <a:ln w="31750" cap="rnd">
              <a:solidFill>
                <a:srgbClr val="800000"/>
              </a:solidFill>
              <a:round/>
            </a:ln>
            <a:effectLst/>
          </c:spPr>
          <c:marker>
            <c:symbol val="none"/>
          </c:marker>
          <c:cat>
            <c:numRef>
              <c:f>'1_Data'!$A$2:$A$602</c:f>
              <c:numCache>
                <c:formatCode>mmm\-yy</c:formatCode>
                <c:ptCount val="601"/>
                <c:pt idx="0">
                  <c:v>26665</c:v>
                </c:pt>
                <c:pt idx="1">
                  <c:v>26696</c:v>
                </c:pt>
                <c:pt idx="2">
                  <c:v>26724</c:v>
                </c:pt>
                <c:pt idx="3">
                  <c:v>26755</c:v>
                </c:pt>
                <c:pt idx="4">
                  <c:v>26785</c:v>
                </c:pt>
                <c:pt idx="5">
                  <c:v>26816</c:v>
                </c:pt>
                <c:pt idx="6">
                  <c:v>26846</c:v>
                </c:pt>
                <c:pt idx="7">
                  <c:v>26877</c:v>
                </c:pt>
                <c:pt idx="8">
                  <c:v>26908</c:v>
                </c:pt>
                <c:pt idx="9">
                  <c:v>26938</c:v>
                </c:pt>
                <c:pt idx="10">
                  <c:v>26969</c:v>
                </c:pt>
                <c:pt idx="11">
                  <c:v>26999</c:v>
                </c:pt>
                <c:pt idx="12">
                  <c:v>27030</c:v>
                </c:pt>
                <c:pt idx="13">
                  <c:v>27061</c:v>
                </c:pt>
                <c:pt idx="14">
                  <c:v>27089</c:v>
                </c:pt>
                <c:pt idx="15">
                  <c:v>27120</c:v>
                </c:pt>
                <c:pt idx="16">
                  <c:v>27150</c:v>
                </c:pt>
                <c:pt idx="17">
                  <c:v>27181</c:v>
                </c:pt>
                <c:pt idx="18">
                  <c:v>27211</c:v>
                </c:pt>
                <c:pt idx="19">
                  <c:v>27242</c:v>
                </c:pt>
                <c:pt idx="20">
                  <c:v>27273</c:v>
                </c:pt>
                <c:pt idx="21">
                  <c:v>27303</c:v>
                </c:pt>
                <c:pt idx="22">
                  <c:v>27334</c:v>
                </c:pt>
                <c:pt idx="23">
                  <c:v>27364</c:v>
                </c:pt>
                <c:pt idx="24">
                  <c:v>27395</c:v>
                </c:pt>
                <c:pt idx="25">
                  <c:v>27426</c:v>
                </c:pt>
                <c:pt idx="26">
                  <c:v>27454</c:v>
                </c:pt>
                <c:pt idx="27">
                  <c:v>27485</c:v>
                </c:pt>
                <c:pt idx="28">
                  <c:v>27515</c:v>
                </c:pt>
                <c:pt idx="29">
                  <c:v>27546</c:v>
                </c:pt>
                <c:pt idx="30">
                  <c:v>27576</c:v>
                </c:pt>
                <c:pt idx="31">
                  <c:v>27607</c:v>
                </c:pt>
                <c:pt idx="32">
                  <c:v>27638</c:v>
                </c:pt>
                <c:pt idx="33">
                  <c:v>27668</c:v>
                </c:pt>
                <c:pt idx="34">
                  <c:v>27699</c:v>
                </c:pt>
                <c:pt idx="35">
                  <c:v>27729</c:v>
                </c:pt>
                <c:pt idx="36">
                  <c:v>27760</c:v>
                </c:pt>
                <c:pt idx="37">
                  <c:v>27791</c:v>
                </c:pt>
                <c:pt idx="38">
                  <c:v>27820</c:v>
                </c:pt>
                <c:pt idx="39">
                  <c:v>27851</c:v>
                </c:pt>
                <c:pt idx="40">
                  <c:v>27881</c:v>
                </c:pt>
                <c:pt idx="41">
                  <c:v>27912</c:v>
                </c:pt>
                <c:pt idx="42">
                  <c:v>27942</c:v>
                </c:pt>
                <c:pt idx="43">
                  <c:v>27973</c:v>
                </c:pt>
                <c:pt idx="44">
                  <c:v>28004</c:v>
                </c:pt>
                <c:pt idx="45">
                  <c:v>28034</c:v>
                </c:pt>
                <c:pt idx="46">
                  <c:v>28065</c:v>
                </c:pt>
                <c:pt idx="47">
                  <c:v>28095</c:v>
                </c:pt>
                <c:pt idx="48">
                  <c:v>28126</c:v>
                </c:pt>
                <c:pt idx="49">
                  <c:v>28157</c:v>
                </c:pt>
                <c:pt idx="50">
                  <c:v>28185</c:v>
                </c:pt>
                <c:pt idx="51">
                  <c:v>28216</c:v>
                </c:pt>
                <c:pt idx="52">
                  <c:v>28246</c:v>
                </c:pt>
                <c:pt idx="53">
                  <c:v>28277</c:v>
                </c:pt>
                <c:pt idx="54">
                  <c:v>28307</c:v>
                </c:pt>
                <c:pt idx="55">
                  <c:v>28338</c:v>
                </c:pt>
                <c:pt idx="56">
                  <c:v>28369</c:v>
                </c:pt>
                <c:pt idx="57">
                  <c:v>28399</c:v>
                </c:pt>
                <c:pt idx="58">
                  <c:v>28430</c:v>
                </c:pt>
                <c:pt idx="59">
                  <c:v>28460</c:v>
                </c:pt>
                <c:pt idx="60">
                  <c:v>28491</c:v>
                </c:pt>
                <c:pt idx="61">
                  <c:v>28522</c:v>
                </c:pt>
                <c:pt idx="62">
                  <c:v>28550</c:v>
                </c:pt>
                <c:pt idx="63">
                  <c:v>28581</c:v>
                </c:pt>
                <c:pt idx="64">
                  <c:v>28611</c:v>
                </c:pt>
                <c:pt idx="65">
                  <c:v>28642</c:v>
                </c:pt>
                <c:pt idx="66">
                  <c:v>28672</c:v>
                </c:pt>
                <c:pt idx="67">
                  <c:v>28703</c:v>
                </c:pt>
                <c:pt idx="68">
                  <c:v>28734</c:v>
                </c:pt>
                <c:pt idx="69">
                  <c:v>28764</c:v>
                </c:pt>
                <c:pt idx="70">
                  <c:v>28795</c:v>
                </c:pt>
                <c:pt idx="71">
                  <c:v>28825</c:v>
                </c:pt>
                <c:pt idx="72">
                  <c:v>28856</c:v>
                </c:pt>
                <c:pt idx="73">
                  <c:v>28887</c:v>
                </c:pt>
                <c:pt idx="74">
                  <c:v>28915</c:v>
                </c:pt>
                <c:pt idx="75">
                  <c:v>28946</c:v>
                </c:pt>
                <c:pt idx="76">
                  <c:v>28976</c:v>
                </c:pt>
                <c:pt idx="77">
                  <c:v>29007</c:v>
                </c:pt>
                <c:pt idx="78">
                  <c:v>29037</c:v>
                </c:pt>
                <c:pt idx="79">
                  <c:v>29068</c:v>
                </c:pt>
                <c:pt idx="80">
                  <c:v>29099</c:v>
                </c:pt>
                <c:pt idx="81">
                  <c:v>29129</c:v>
                </c:pt>
                <c:pt idx="82">
                  <c:v>29160</c:v>
                </c:pt>
                <c:pt idx="83">
                  <c:v>29190</c:v>
                </c:pt>
                <c:pt idx="84">
                  <c:v>29221</c:v>
                </c:pt>
                <c:pt idx="85">
                  <c:v>29252</c:v>
                </c:pt>
                <c:pt idx="86">
                  <c:v>29281</c:v>
                </c:pt>
                <c:pt idx="87">
                  <c:v>29312</c:v>
                </c:pt>
                <c:pt idx="88">
                  <c:v>29342</c:v>
                </c:pt>
                <c:pt idx="89">
                  <c:v>29373</c:v>
                </c:pt>
                <c:pt idx="90">
                  <c:v>29403</c:v>
                </c:pt>
                <c:pt idx="91">
                  <c:v>29434</c:v>
                </c:pt>
                <c:pt idx="92">
                  <c:v>29465</c:v>
                </c:pt>
                <c:pt idx="93">
                  <c:v>29495</c:v>
                </c:pt>
                <c:pt idx="94">
                  <c:v>29526</c:v>
                </c:pt>
                <c:pt idx="95">
                  <c:v>29556</c:v>
                </c:pt>
                <c:pt idx="96">
                  <c:v>29587</c:v>
                </c:pt>
                <c:pt idx="97">
                  <c:v>29618</c:v>
                </c:pt>
                <c:pt idx="98">
                  <c:v>29646</c:v>
                </c:pt>
                <c:pt idx="99">
                  <c:v>29677</c:v>
                </c:pt>
                <c:pt idx="100">
                  <c:v>29707</c:v>
                </c:pt>
                <c:pt idx="101">
                  <c:v>29738</c:v>
                </c:pt>
                <c:pt idx="102">
                  <c:v>29768</c:v>
                </c:pt>
                <c:pt idx="103">
                  <c:v>29799</c:v>
                </c:pt>
                <c:pt idx="104">
                  <c:v>29830</c:v>
                </c:pt>
                <c:pt idx="105">
                  <c:v>29860</c:v>
                </c:pt>
                <c:pt idx="106">
                  <c:v>29891</c:v>
                </c:pt>
                <c:pt idx="107">
                  <c:v>29921</c:v>
                </c:pt>
                <c:pt idx="108">
                  <c:v>29952</c:v>
                </c:pt>
                <c:pt idx="109">
                  <c:v>29983</c:v>
                </c:pt>
                <c:pt idx="110">
                  <c:v>30011</c:v>
                </c:pt>
                <c:pt idx="111">
                  <c:v>30042</c:v>
                </c:pt>
                <c:pt idx="112">
                  <c:v>30072</c:v>
                </c:pt>
                <c:pt idx="113">
                  <c:v>30103</c:v>
                </c:pt>
                <c:pt idx="114">
                  <c:v>30133</c:v>
                </c:pt>
                <c:pt idx="115">
                  <c:v>30164</c:v>
                </c:pt>
                <c:pt idx="116">
                  <c:v>30195</c:v>
                </c:pt>
                <c:pt idx="117">
                  <c:v>30225</c:v>
                </c:pt>
                <c:pt idx="118">
                  <c:v>30256</c:v>
                </c:pt>
                <c:pt idx="119">
                  <c:v>30286</c:v>
                </c:pt>
                <c:pt idx="120">
                  <c:v>30317</c:v>
                </c:pt>
                <c:pt idx="121">
                  <c:v>30348</c:v>
                </c:pt>
                <c:pt idx="122">
                  <c:v>30376</c:v>
                </c:pt>
                <c:pt idx="123">
                  <c:v>30407</c:v>
                </c:pt>
                <c:pt idx="124">
                  <c:v>30437</c:v>
                </c:pt>
                <c:pt idx="125">
                  <c:v>30468</c:v>
                </c:pt>
                <c:pt idx="126">
                  <c:v>30498</c:v>
                </c:pt>
                <c:pt idx="127">
                  <c:v>30529</c:v>
                </c:pt>
                <c:pt idx="128">
                  <c:v>30560</c:v>
                </c:pt>
                <c:pt idx="129">
                  <c:v>30590</c:v>
                </c:pt>
                <c:pt idx="130">
                  <c:v>30621</c:v>
                </c:pt>
                <c:pt idx="131">
                  <c:v>30651</c:v>
                </c:pt>
                <c:pt idx="132">
                  <c:v>30682</c:v>
                </c:pt>
                <c:pt idx="133">
                  <c:v>30713</c:v>
                </c:pt>
                <c:pt idx="134">
                  <c:v>30742</c:v>
                </c:pt>
                <c:pt idx="135">
                  <c:v>30773</c:v>
                </c:pt>
                <c:pt idx="136">
                  <c:v>30803</c:v>
                </c:pt>
                <c:pt idx="137">
                  <c:v>30834</c:v>
                </c:pt>
                <c:pt idx="138">
                  <c:v>30864</c:v>
                </c:pt>
                <c:pt idx="139">
                  <c:v>30895</c:v>
                </c:pt>
                <c:pt idx="140">
                  <c:v>30926</c:v>
                </c:pt>
                <c:pt idx="141">
                  <c:v>30956</c:v>
                </c:pt>
                <c:pt idx="142">
                  <c:v>30987</c:v>
                </c:pt>
                <c:pt idx="143">
                  <c:v>31017</c:v>
                </c:pt>
                <c:pt idx="144">
                  <c:v>31048</c:v>
                </c:pt>
                <c:pt idx="145">
                  <c:v>31079</c:v>
                </c:pt>
                <c:pt idx="146">
                  <c:v>31107</c:v>
                </c:pt>
                <c:pt idx="147">
                  <c:v>31138</c:v>
                </c:pt>
                <c:pt idx="148">
                  <c:v>31168</c:v>
                </c:pt>
                <c:pt idx="149">
                  <c:v>31199</c:v>
                </c:pt>
                <c:pt idx="150">
                  <c:v>31229</c:v>
                </c:pt>
                <c:pt idx="151">
                  <c:v>31260</c:v>
                </c:pt>
                <c:pt idx="152">
                  <c:v>31291</c:v>
                </c:pt>
                <c:pt idx="153">
                  <c:v>31321</c:v>
                </c:pt>
                <c:pt idx="154">
                  <c:v>31352</c:v>
                </c:pt>
                <c:pt idx="155">
                  <c:v>31382</c:v>
                </c:pt>
                <c:pt idx="156">
                  <c:v>31413</c:v>
                </c:pt>
                <c:pt idx="157">
                  <c:v>31444</c:v>
                </c:pt>
                <c:pt idx="158">
                  <c:v>31472</c:v>
                </c:pt>
                <c:pt idx="159">
                  <c:v>31503</c:v>
                </c:pt>
                <c:pt idx="160">
                  <c:v>31533</c:v>
                </c:pt>
                <c:pt idx="161">
                  <c:v>31564</c:v>
                </c:pt>
                <c:pt idx="162">
                  <c:v>31594</c:v>
                </c:pt>
                <c:pt idx="163">
                  <c:v>31625</c:v>
                </c:pt>
                <c:pt idx="164">
                  <c:v>31656</c:v>
                </c:pt>
                <c:pt idx="165">
                  <c:v>31686</c:v>
                </c:pt>
                <c:pt idx="166">
                  <c:v>31717</c:v>
                </c:pt>
                <c:pt idx="167">
                  <c:v>31747</c:v>
                </c:pt>
                <c:pt idx="168">
                  <c:v>31778</c:v>
                </c:pt>
                <c:pt idx="169">
                  <c:v>31809</c:v>
                </c:pt>
                <c:pt idx="170">
                  <c:v>31837</c:v>
                </c:pt>
                <c:pt idx="171">
                  <c:v>31868</c:v>
                </c:pt>
                <c:pt idx="172">
                  <c:v>31898</c:v>
                </c:pt>
                <c:pt idx="173">
                  <c:v>31929</c:v>
                </c:pt>
                <c:pt idx="174">
                  <c:v>31959</c:v>
                </c:pt>
                <c:pt idx="175">
                  <c:v>31990</c:v>
                </c:pt>
                <c:pt idx="176">
                  <c:v>32021</c:v>
                </c:pt>
                <c:pt idx="177">
                  <c:v>32051</c:v>
                </c:pt>
                <c:pt idx="178">
                  <c:v>32082</c:v>
                </c:pt>
                <c:pt idx="179">
                  <c:v>32112</c:v>
                </c:pt>
                <c:pt idx="180">
                  <c:v>32143</c:v>
                </c:pt>
                <c:pt idx="181">
                  <c:v>32174</c:v>
                </c:pt>
                <c:pt idx="182">
                  <c:v>32203</c:v>
                </c:pt>
                <c:pt idx="183">
                  <c:v>32234</c:v>
                </c:pt>
                <c:pt idx="184">
                  <c:v>32264</c:v>
                </c:pt>
                <c:pt idx="185">
                  <c:v>32295</c:v>
                </c:pt>
                <c:pt idx="186">
                  <c:v>32325</c:v>
                </c:pt>
                <c:pt idx="187">
                  <c:v>32356</c:v>
                </c:pt>
                <c:pt idx="188">
                  <c:v>32387</c:v>
                </c:pt>
                <c:pt idx="189">
                  <c:v>32417</c:v>
                </c:pt>
                <c:pt idx="190">
                  <c:v>32448</c:v>
                </c:pt>
                <c:pt idx="191">
                  <c:v>32478</c:v>
                </c:pt>
                <c:pt idx="192">
                  <c:v>32509</c:v>
                </c:pt>
                <c:pt idx="193">
                  <c:v>32540</c:v>
                </c:pt>
                <c:pt idx="194">
                  <c:v>32568</c:v>
                </c:pt>
                <c:pt idx="195">
                  <c:v>32599</c:v>
                </c:pt>
                <c:pt idx="196">
                  <c:v>32629</c:v>
                </c:pt>
                <c:pt idx="197">
                  <c:v>32660</c:v>
                </c:pt>
                <c:pt idx="198">
                  <c:v>32690</c:v>
                </c:pt>
                <c:pt idx="199">
                  <c:v>32721</c:v>
                </c:pt>
                <c:pt idx="200">
                  <c:v>32752</c:v>
                </c:pt>
                <c:pt idx="201">
                  <c:v>32782</c:v>
                </c:pt>
                <c:pt idx="202">
                  <c:v>32813</c:v>
                </c:pt>
                <c:pt idx="203">
                  <c:v>32843</c:v>
                </c:pt>
                <c:pt idx="204">
                  <c:v>32874</c:v>
                </c:pt>
                <c:pt idx="205">
                  <c:v>32905</c:v>
                </c:pt>
                <c:pt idx="206">
                  <c:v>32933</c:v>
                </c:pt>
                <c:pt idx="207">
                  <c:v>32964</c:v>
                </c:pt>
                <c:pt idx="208">
                  <c:v>32994</c:v>
                </c:pt>
                <c:pt idx="209">
                  <c:v>33025</c:v>
                </c:pt>
                <c:pt idx="210">
                  <c:v>33055</c:v>
                </c:pt>
                <c:pt idx="211">
                  <c:v>33086</c:v>
                </c:pt>
                <c:pt idx="212">
                  <c:v>33117</c:v>
                </c:pt>
                <c:pt idx="213">
                  <c:v>33147</c:v>
                </c:pt>
                <c:pt idx="214">
                  <c:v>33178</c:v>
                </c:pt>
                <c:pt idx="215">
                  <c:v>33208</c:v>
                </c:pt>
                <c:pt idx="216">
                  <c:v>33239</c:v>
                </c:pt>
                <c:pt idx="217">
                  <c:v>33270</c:v>
                </c:pt>
                <c:pt idx="218">
                  <c:v>33298</c:v>
                </c:pt>
                <c:pt idx="219">
                  <c:v>33329</c:v>
                </c:pt>
                <c:pt idx="220">
                  <c:v>33359</c:v>
                </c:pt>
                <c:pt idx="221">
                  <c:v>33390</c:v>
                </c:pt>
                <c:pt idx="222">
                  <c:v>33420</c:v>
                </c:pt>
                <c:pt idx="223">
                  <c:v>33451</c:v>
                </c:pt>
                <c:pt idx="224">
                  <c:v>33482</c:v>
                </c:pt>
                <c:pt idx="225">
                  <c:v>33512</c:v>
                </c:pt>
                <c:pt idx="226">
                  <c:v>33543</c:v>
                </c:pt>
                <c:pt idx="227">
                  <c:v>33573</c:v>
                </c:pt>
                <c:pt idx="228">
                  <c:v>33604</c:v>
                </c:pt>
                <c:pt idx="229">
                  <c:v>33635</c:v>
                </c:pt>
                <c:pt idx="230">
                  <c:v>33664</c:v>
                </c:pt>
                <c:pt idx="231">
                  <c:v>33695</c:v>
                </c:pt>
                <c:pt idx="232">
                  <c:v>33725</c:v>
                </c:pt>
                <c:pt idx="233">
                  <c:v>33756</c:v>
                </c:pt>
                <c:pt idx="234">
                  <c:v>33786</c:v>
                </c:pt>
                <c:pt idx="235">
                  <c:v>33817</c:v>
                </c:pt>
                <c:pt idx="236">
                  <c:v>33848</c:v>
                </c:pt>
                <c:pt idx="237">
                  <c:v>33878</c:v>
                </c:pt>
                <c:pt idx="238">
                  <c:v>33909</c:v>
                </c:pt>
                <c:pt idx="239">
                  <c:v>33939</c:v>
                </c:pt>
                <c:pt idx="240">
                  <c:v>33970</c:v>
                </c:pt>
                <c:pt idx="241">
                  <c:v>34001</c:v>
                </c:pt>
                <c:pt idx="242">
                  <c:v>34029</c:v>
                </c:pt>
                <c:pt idx="243">
                  <c:v>34060</c:v>
                </c:pt>
                <c:pt idx="244">
                  <c:v>34090</c:v>
                </c:pt>
                <c:pt idx="245">
                  <c:v>34121</c:v>
                </c:pt>
                <c:pt idx="246">
                  <c:v>34151</c:v>
                </c:pt>
                <c:pt idx="247">
                  <c:v>34182</c:v>
                </c:pt>
                <c:pt idx="248">
                  <c:v>34213</c:v>
                </c:pt>
                <c:pt idx="249">
                  <c:v>34243</c:v>
                </c:pt>
                <c:pt idx="250">
                  <c:v>34274</c:v>
                </c:pt>
                <c:pt idx="251">
                  <c:v>34304</c:v>
                </c:pt>
                <c:pt idx="252">
                  <c:v>34335</c:v>
                </c:pt>
                <c:pt idx="253">
                  <c:v>34366</c:v>
                </c:pt>
                <c:pt idx="254">
                  <c:v>34394</c:v>
                </c:pt>
                <c:pt idx="255">
                  <c:v>34425</c:v>
                </c:pt>
                <c:pt idx="256">
                  <c:v>34455</c:v>
                </c:pt>
                <c:pt idx="257">
                  <c:v>34486</c:v>
                </c:pt>
                <c:pt idx="258">
                  <c:v>34516</c:v>
                </c:pt>
                <c:pt idx="259">
                  <c:v>34547</c:v>
                </c:pt>
                <c:pt idx="260">
                  <c:v>34578</c:v>
                </c:pt>
                <c:pt idx="261">
                  <c:v>34608</c:v>
                </c:pt>
                <c:pt idx="262">
                  <c:v>34639</c:v>
                </c:pt>
                <c:pt idx="263">
                  <c:v>34669</c:v>
                </c:pt>
                <c:pt idx="264">
                  <c:v>34700</c:v>
                </c:pt>
                <c:pt idx="265">
                  <c:v>34731</c:v>
                </c:pt>
                <c:pt idx="266">
                  <c:v>34759</c:v>
                </c:pt>
                <c:pt idx="267">
                  <c:v>34790</c:v>
                </c:pt>
                <c:pt idx="268">
                  <c:v>34820</c:v>
                </c:pt>
                <c:pt idx="269">
                  <c:v>34851</c:v>
                </c:pt>
                <c:pt idx="270">
                  <c:v>34881</c:v>
                </c:pt>
                <c:pt idx="271">
                  <c:v>34912</c:v>
                </c:pt>
                <c:pt idx="272">
                  <c:v>34943</c:v>
                </c:pt>
                <c:pt idx="273">
                  <c:v>34973</c:v>
                </c:pt>
                <c:pt idx="274">
                  <c:v>35004</c:v>
                </c:pt>
                <c:pt idx="275">
                  <c:v>35034</c:v>
                </c:pt>
                <c:pt idx="276">
                  <c:v>35065</c:v>
                </c:pt>
                <c:pt idx="277">
                  <c:v>35096</c:v>
                </c:pt>
                <c:pt idx="278">
                  <c:v>35125</c:v>
                </c:pt>
                <c:pt idx="279">
                  <c:v>35156</c:v>
                </c:pt>
                <c:pt idx="280">
                  <c:v>35186</c:v>
                </c:pt>
                <c:pt idx="281">
                  <c:v>35217</c:v>
                </c:pt>
                <c:pt idx="282">
                  <c:v>35247</c:v>
                </c:pt>
                <c:pt idx="283">
                  <c:v>35278</c:v>
                </c:pt>
                <c:pt idx="284">
                  <c:v>35309</c:v>
                </c:pt>
                <c:pt idx="285">
                  <c:v>35339</c:v>
                </c:pt>
                <c:pt idx="286">
                  <c:v>35370</c:v>
                </c:pt>
                <c:pt idx="287">
                  <c:v>35400</c:v>
                </c:pt>
                <c:pt idx="288">
                  <c:v>35431</c:v>
                </c:pt>
                <c:pt idx="289">
                  <c:v>35462</c:v>
                </c:pt>
                <c:pt idx="290">
                  <c:v>35490</c:v>
                </c:pt>
                <c:pt idx="291">
                  <c:v>35521</c:v>
                </c:pt>
                <c:pt idx="292">
                  <c:v>35551</c:v>
                </c:pt>
                <c:pt idx="293">
                  <c:v>35582</c:v>
                </c:pt>
                <c:pt idx="294">
                  <c:v>35612</c:v>
                </c:pt>
                <c:pt idx="295">
                  <c:v>35643</c:v>
                </c:pt>
                <c:pt idx="296">
                  <c:v>35674</c:v>
                </c:pt>
                <c:pt idx="297">
                  <c:v>35704</c:v>
                </c:pt>
                <c:pt idx="298">
                  <c:v>35735</c:v>
                </c:pt>
                <c:pt idx="299">
                  <c:v>35765</c:v>
                </c:pt>
                <c:pt idx="300">
                  <c:v>35796</c:v>
                </c:pt>
                <c:pt idx="301">
                  <c:v>35827</c:v>
                </c:pt>
                <c:pt idx="302">
                  <c:v>35855</c:v>
                </c:pt>
                <c:pt idx="303">
                  <c:v>35886</c:v>
                </c:pt>
                <c:pt idx="304">
                  <c:v>35916</c:v>
                </c:pt>
                <c:pt idx="305">
                  <c:v>35947</c:v>
                </c:pt>
                <c:pt idx="306">
                  <c:v>35977</c:v>
                </c:pt>
                <c:pt idx="307">
                  <c:v>36008</c:v>
                </c:pt>
                <c:pt idx="308">
                  <c:v>36039</c:v>
                </c:pt>
                <c:pt idx="309">
                  <c:v>36069</c:v>
                </c:pt>
                <c:pt idx="310">
                  <c:v>36100</c:v>
                </c:pt>
                <c:pt idx="311">
                  <c:v>36130</c:v>
                </c:pt>
                <c:pt idx="312">
                  <c:v>36161</c:v>
                </c:pt>
                <c:pt idx="313">
                  <c:v>36192</c:v>
                </c:pt>
                <c:pt idx="314">
                  <c:v>36220</c:v>
                </c:pt>
                <c:pt idx="315">
                  <c:v>36251</c:v>
                </c:pt>
                <c:pt idx="316">
                  <c:v>36281</c:v>
                </c:pt>
                <c:pt idx="317">
                  <c:v>36312</c:v>
                </c:pt>
                <c:pt idx="318">
                  <c:v>36342</c:v>
                </c:pt>
                <c:pt idx="319">
                  <c:v>36373</c:v>
                </c:pt>
                <c:pt idx="320">
                  <c:v>36404</c:v>
                </c:pt>
                <c:pt idx="321">
                  <c:v>36434</c:v>
                </c:pt>
                <c:pt idx="322">
                  <c:v>36465</c:v>
                </c:pt>
                <c:pt idx="323">
                  <c:v>36495</c:v>
                </c:pt>
                <c:pt idx="324">
                  <c:v>36526</c:v>
                </c:pt>
                <c:pt idx="325">
                  <c:v>36557</c:v>
                </c:pt>
                <c:pt idx="326">
                  <c:v>36586</c:v>
                </c:pt>
                <c:pt idx="327">
                  <c:v>36617</c:v>
                </c:pt>
                <c:pt idx="328">
                  <c:v>36647</c:v>
                </c:pt>
                <c:pt idx="329">
                  <c:v>36678</c:v>
                </c:pt>
                <c:pt idx="330">
                  <c:v>36708</c:v>
                </c:pt>
                <c:pt idx="331">
                  <c:v>36739</c:v>
                </c:pt>
                <c:pt idx="332">
                  <c:v>36770</c:v>
                </c:pt>
                <c:pt idx="333">
                  <c:v>36800</c:v>
                </c:pt>
                <c:pt idx="334">
                  <c:v>36831</c:v>
                </c:pt>
                <c:pt idx="335">
                  <c:v>36861</c:v>
                </c:pt>
                <c:pt idx="336">
                  <c:v>36892</c:v>
                </c:pt>
                <c:pt idx="337">
                  <c:v>36923</c:v>
                </c:pt>
                <c:pt idx="338">
                  <c:v>36951</c:v>
                </c:pt>
                <c:pt idx="339">
                  <c:v>36982</c:v>
                </c:pt>
                <c:pt idx="340">
                  <c:v>37012</c:v>
                </c:pt>
                <c:pt idx="341">
                  <c:v>37043</c:v>
                </c:pt>
                <c:pt idx="342">
                  <c:v>37073</c:v>
                </c:pt>
                <c:pt idx="343">
                  <c:v>37104</c:v>
                </c:pt>
                <c:pt idx="344">
                  <c:v>37135</c:v>
                </c:pt>
                <c:pt idx="345">
                  <c:v>37165</c:v>
                </c:pt>
                <c:pt idx="346">
                  <c:v>37196</c:v>
                </c:pt>
                <c:pt idx="347">
                  <c:v>37226</c:v>
                </c:pt>
                <c:pt idx="348">
                  <c:v>37257</c:v>
                </c:pt>
                <c:pt idx="349">
                  <c:v>37288</c:v>
                </c:pt>
                <c:pt idx="350">
                  <c:v>37316</c:v>
                </c:pt>
                <c:pt idx="351">
                  <c:v>37347</c:v>
                </c:pt>
                <c:pt idx="352">
                  <c:v>37377</c:v>
                </c:pt>
                <c:pt idx="353">
                  <c:v>37408</c:v>
                </c:pt>
                <c:pt idx="354">
                  <c:v>37438</c:v>
                </c:pt>
                <c:pt idx="355">
                  <c:v>37469</c:v>
                </c:pt>
                <c:pt idx="356">
                  <c:v>37500</c:v>
                </c:pt>
                <c:pt idx="357">
                  <c:v>37530</c:v>
                </c:pt>
                <c:pt idx="358">
                  <c:v>37561</c:v>
                </c:pt>
                <c:pt idx="359">
                  <c:v>37591</c:v>
                </c:pt>
                <c:pt idx="360">
                  <c:v>37622</c:v>
                </c:pt>
                <c:pt idx="361">
                  <c:v>37653</c:v>
                </c:pt>
                <c:pt idx="362">
                  <c:v>37681</c:v>
                </c:pt>
                <c:pt idx="363">
                  <c:v>37712</c:v>
                </c:pt>
                <c:pt idx="364">
                  <c:v>37742</c:v>
                </c:pt>
                <c:pt idx="365">
                  <c:v>37773</c:v>
                </c:pt>
                <c:pt idx="366">
                  <c:v>37803</c:v>
                </c:pt>
                <c:pt idx="367">
                  <c:v>37834</c:v>
                </c:pt>
                <c:pt idx="368">
                  <c:v>37865</c:v>
                </c:pt>
                <c:pt idx="369">
                  <c:v>37895</c:v>
                </c:pt>
                <c:pt idx="370">
                  <c:v>37926</c:v>
                </c:pt>
                <c:pt idx="371">
                  <c:v>37956</c:v>
                </c:pt>
                <c:pt idx="372">
                  <c:v>37987</c:v>
                </c:pt>
                <c:pt idx="373">
                  <c:v>38018</c:v>
                </c:pt>
                <c:pt idx="374">
                  <c:v>38047</c:v>
                </c:pt>
                <c:pt idx="375">
                  <c:v>38078</c:v>
                </c:pt>
                <c:pt idx="376">
                  <c:v>38108</c:v>
                </c:pt>
                <c:pt idx="377">
                  <c:v>38139</c:v>
                </c:pt>
                <c:pt idx="378">
                  <c:v>38169</c:v>
                </c:pt>
                <c:pt idx="379">
                  <c:v>38200</c:v>
                </c:pt>
                <c:pt idx="380">
                  <c:v>38231</c:v>
                </c:pt>
                <c:pt idx="381">
                  <c:v>38261</c:v>
                </c:pt>
                <c:pt idx="382">
                  <c:v>38292</c:v>
                </c:pt>
                <c:pt idx="383">
                  <c:v>38322</c:v>
                </c:pt>
                <c:pt idx="384">
                  <c:v>38353</c:v>
                </c:pt>
                <c:pt idx="385">
                  <c:v>38384</c:v>
                </c:pt>
                <c:pt idx="386">
                  <c:v>38412</c:v>
                </c:pt>
                <c:pt idx="387">
                  <c:v>38443</c:v>
                </c:pt>
                <c:pt idx="388">
                  <c:v>38473</c:v>
                </c:pt>
                <c:pt idx="389">
                  <c:v>38504</c:v>
                </c:pt>
                <c:pt idx="390">
                  <c:v>38534</c:v>
                </c:pt>
                <c:pt idx="391">
                  <c:v>38565</c:v>
                </c:pt>
                <c:pt idx="392">
                  <c:v>38596</c:v>
                </c:pt>
                <c:pt idx="393">
                  <c:v>38626</c:v>
                </c:pt>
                <c:pt idx="394">
                  <c:v>38657</c:v>
                </c:pt>
                <c:pt idx="395">
                  <c:v>38687</c:v>
                </c:pt>
                <c:pt idx="396">
                  <c:v>38718</c:v>
                </c:pt>
                <c:pt idx="397">
                  <c:v>38749</c:v>
                </c:pt>
                <c:pt idx="398">
                  <c:v>38777</c:v>
                </c:pt>
                <c:pt idx="399">
                  <c:v>38808</c:v>
                </c:pt>
                <c:pt idx="400">
                  <c:v>38838</c:v>
                </c:pt>
                <c:pt idx="401">
                  <c:v>38869</c:v>
                </c:pt>
                <c:pt idx="402">
                  <c:v>38899</c:v>
                </c:pt>
                <c:pt idx="403">
                  <c:v>38930</c:v>
                </c:pt>
                <c:pt idx="404">
                  <c:v>38961</c:v>
                </c:pt>
                <c:pt idx="405">
                  <c:v>38991</c:v>
                </c:pt>
                <c:pt idx="406">
                  <c:v>39022</c:v>
                </c:pt>
                <c:pt idx="407">
                  <c:v>39052</c:v>
                </c:pt>
                <c:pt idx="408">
                  <c:v>39083</c:v>
                </c:pt>
                <c:pt idx="409">
                  <c:v>39114</c:v>
                </c:pt>
                <c:pt idx="410">
                  <c:v>39142</c:v>
                </c:pt>
                <c:pt idx="411">
                  <c:v>39173</c:v>
                </c:pt>
                <c:pt idx="412">
                  <c:v>39203</c:v>
                </c:pt>
                <c:pt idx="413">
                  <c:v>39234</c:v>
                </c:pt>
                <c:pt idx="414">
                  <c:v>39264</c:v>
                </c:pt>
                <c:pt idx="415">
                  <c:v>39295</c:v>
                </c:pt>
                <c:pt idx="416">
                  <c:v>39326</c:v>
                </c:pt>
                <c:pt idx="417">
                  <c:v>39356</c:v>
                </c:pt>
                <c:pt idx="418">
                  <c:v>39387</c:v>
                </c:pt>
                <c:pt idx="419">
                  <c:v>39417</c:v>
                </c:pt>
                <c:pt idx="420">
                  <c:v>39448</c:v>
                </c:pt>
                <c:pt idx="421">
                  <c:v>39479</c:v>
                </c:pt>
                <c:pt idx="422">
                  <c:v>39508</c:v>
                </c:pt>
                <c:pt idx="423">
                  <c:v>39539</c:v>
                </c:pt>
                <c:pt idx="424">
                  <c:v>39569</c:v>
                </c:pt>
                <c:pt idx="425">
                  <c:v>39600</c:v>
                </c:pt>
                <c:pt idx="426">
                  <c:v>39630</c:v>
                </c:pt>
                <c:pt idx="427">
                  <c:v>39661</c:v>
                </c:pt>
                <c:pt idx="428">
                  <c:v>39692</c:v>
                </c:pt>
                <c:pt idx="429">
                  <c:v>39722</c:v>
                </c:pt>
                <c:pt idx="430">
                  <c:v>39753</c:v>
                </c:pt>
                <c:pt idx="431">
                  <c:v>39783</c:v>
                </c:pt>
                <c:pt idx="432">
                  <c:v>39814</c:v>
                </c:pt>
                <c:pt idx="433">
                  <c:v>39845</c:v>
                </c:pt>
                <c:pt idx="434">
                  <c:v>39873</c:v>
                </c:pt>
                <c:pt idx="435">
                  <c:v>39904</c:v>
                </c:pt>
                <c:pt idx="436">
                  <c:v>39934</c:v>
                </c:pt>
                <c:pt idx="437">
                  <c:v>39965</c:v>
                </c:pt>
                <c:pt idx="438">
                  <c:v>39995</c:v>
                </c:pt>
                <c:pt idx="439">
                  <c:v>40026</c:v>
                </c:pt>
                <c:pt idx="440">
                  <c:v>40057</c:v>
                </c:pt>
                <c:pt idx="441">
                  <c:v>40087</c:v>
                </c:pt>
                <c:pt idx="442">
                  <c:v>40118</c:v>
                </c:pt>
                <c:pt idx="443">
                  <c:v>40148</c:v>
                </c:pt>
                <c:pt idx="444">
                  <c:v>40179</c:v>
                </c:pt>
                <c:pt idx="445">
                  <c:v>40210</c:v>
                </c:pt>
                <c:pt idx="446">
                  <c:v>40238</c:v>
                </c:pt>
                <c:pt idx="447">
                  <c:v>40269</c:v>
                </c:pt>
                <c:pt idx="448">
                  <c:v>40299</c:v>
                </c:pt>
                <c:pt idx="449">
                  <c:v>40330</c:v>
                </c:pt>
                <c:pt idx="450">
                  <c:v>40360</c:v>
                </c:pt>
                <c:pt idx="451">
                  <c:v>40391</c:v>
                </c:pt>
                <c:pt idx="452">
                  <c:v>40422</c:v>
                </c:pt>
                <c:pt idx="453">
                  <c:v>40452</c:v>
                </c:pt>
                <c:pt idx="454">
                  <c:v>40483</c:v>
                </c:pt>
                <c:pt idx="455">
                  <c:v>40513</c:v>
                </c:pt>
                <c:pt idx="456">
                  <c:v>40544</c:v>
                </c:pt>
                <c:pt idx="457">
                  <c:v>40575</c:v>
                </c:pt>
                <c:pt idx="458">
                  <c:v>40603</c:v>
                </c:pt>
                <c:pt idx="459">
                  <c:v>40634</c:v>
                </c:pt>
                <c:pt idx="460">
                  <c:v>40664</c:v>
                </c:pt>
                <c:pt idx="461">
                  <c:v>40695</c:v>
                </c:pt>
                <c:pt idx="462">
                  <c:v>40725</c:v>
                </c:pt>
                <c:pt idx="463">
                  <c:v>40756</c:v>
                </c:pt>
                <c:pt idx="464">
                  <c:v>40787</c:v>
                </c:pt>
                <c:pt idx="465">
                  <c:v>40817</c:v>
                </c:pt>
                <c:pt idx="466">
                  <c:v>40848</c:v>
                </c:pt>
                <c:pt idx="467">
                  <c:v>40878</c:v>
                </c:pt>
                <c:pt idx="468">
                  <c:v>40909</c:v>
                </c:pt>
                <c:pt idx="469">
                  <c:v>40940</c:v>
                </c:pt>
                <c:pt idx="470">
                  <c:v>40969</c:v>
                </c:pt>
                <c:pt idx="471">
                  <c:v>41000</c:v>
                </c:pt>
                <c:pt idx="472">
                  <c:v>41030</c:v>
                </c:pt>
                <c:pt idx="473">
                  <c:v>41061</c:v>
                </c:pt>
                <c:pt idx="474">
                  <c:v>41091</c:v>
                </c:pt>
                <c:pt idx="475">
                  <c:v>41122</c:v>
                </c:pt>
                <c:pt idx="476">
                  <c:v>41153</c:v>
                </c:pt>
                <c:pt idx="477">
                  <c:v>41183</c:v>
                </c:pt>
                <c:pt idx="478">
                  <c:v>41214</c:v>
                </c:pt>
                <c:pt idx="479">
                  <c:v>41244</c:v>
                </c:pt>
                <c:pt idx="480">
                  <c:v>41275</c:v>
                </c:pt>
                <c:pt idx="481">
                  <c:v>41306</c:v>
                </c:pt>
                <c:pt idx="482">
                  <c:v>41334</c:v>
                </c:pt>
                <c:pt idx="483">
                  <c:v>41365</c:v>
                </c:pt>
                <c:pt idx="484">
                  <c:v>41395</c:v>
                </c:pt>
                <c:pt idx="485">
                  <c:v>41426</c:v>
                </c:pt>
                <c:pt idx="486">
                  <c:v>41456</c:v>
                </c:pt>
                <c:pt idx="487">
                  <c:v>41487</c:v>
                </c:pt>
                <c:pt idx="488">
                  <c:v>41518</c:v>
                </c:pt>
                <c:pt idx="489">
                  <c:v>41548</c:v>
                </c:pt>
                <c:pt idx="490">
                  <c:v>41579</c:v>
                </c:pt>
                <c:pt idx="491">
                  <c:v>41609</c:v>
                </c:pt>
                <c:pt idx="492">
                  <c:v>41640</c:v>
                </c:pt>
                <c:pt idx="493">
                  <c:v>41671</c:v>
                </c:pt>
                <c:pt idx="494">
                  <c:v>41699</c:v>
                </c:pt>
                <c:pt idx="495">
                  <c:v>41730</c:v>
                </c:pt>
                <c:pt idx="496">
                  <c:v>41760</c:v>
                </c:pt>
                <c:pt idx="497">
                  <c:v>41791</c:v>
                </c:pt>
                <c:pt idx="498">
                  <c:v>41821</c:v>
                </c:pt>
                <c:pt idx="499">
                  <c:v>41852</c:v>
                </c:pt>
                <c:pt idx="500">
                  <c:v>41883</c:v>
                </c:pt>
                <c:pt idx="501">
                  <c:v>41913</c:v>
                </c:pt>
                <c:pt idx="502">
                  <c:v>41944</c:v>
                </c:pt>
                <c:pt idx="503">
                  <c:v>41974</c:v>
                </c:pt>
                <c:pt idx="504">
                  <c:v>42005</c:v>
                </c:pt>
                <c:pt idx="505">
                  <c:v>42036</c:v>
                </c:pt>
                <c:pt idx="506">
                  <c:v>42064</c:v>
                </c:pt>
                <c:pt idx="507">
                  <c:v>42095</c:v>
                </c:pt>
                <c:pt idx="508">
                  <c:v>42125</c:v>
                </c:pt>
                <c:pt idx="509">
                  <c:v>42156</c:v>
                </c:pt>
                <c:pt idx="510">
                  <c:v>42186</c:v>
                </c:pt>
                <c:pt idx="511">
                  <c:v>42217</c:v>
                </c:pt>
                <c:pt idx="512">
                  <c:v>42248</c:v>
                </c:pt>
                <c:pt idx="513">
                  <c:v>42278</c:v>
                </c:pt>
                <c:pt idx="514">
                  <c:v>42309</c:v>
                </c:pt>
                <c:pt idx="515">
                  <c:v>42339</c:v>
                </c:pt>
                <c:pt idx="516">
                  <c:v>42370</c:v>
                </c:pt>
                <c:pt idx="517">
                  <c:v>42401</c:v>
                </c:pt>
                <c:pt idx="518">
                  <c:v>42430</c:v>
                </c:pt>
                <c:pt idx="519">
                  <c:v>42461</c:v>
                </c:pt>
                <c:pt idx="520">
                  <c:v>42491</c:v>
                </c:pt>
                <c:pt idx="521">
                  <c:v>42522</c:v>
                </c:pt>
                <c:pt idx="522">
                  <c:v>42552</c:v>
                </c:pt>
                <c:pt idx="523">
                  <c:v>42583</c:v>
                </c:pt>
                <c:pt idx="524">
                  <c:v>42614</c:v>
                </c:pt>
                <c:pt idx="525">
                  <c:v>42644</c:v>
                </c:pt>
                <c:pt idx="526">
                  <c:v>42675</c:v>
                </c:pt>
                <c:pt idx="527">
                  <c:v>42705</c:v>
                </c:pt>
                <c:pt idx="528">
                  <c:v>42736</c:v>
                </c:pt>
                <c:pt idx="529">
                  <c:v>42767</c:v>
                </c:pt>
                <c:pt idx="530">
                  <c:v>42795</c:v>
                </c:pt>
                <c:pt idx="531">
                  <c:v>42826</c:v>
                </c:pt>
                <c:pt idx="532">
                  <c:v>42856</c:v>
                </c:pt>
                <c:pt idx="533">
                  <c:v>42887</c:v>
                </c:pt>
                <c:pt idx="534">
                  <c:v>42917</c:v>
                </c:pt>
                <c:pt idx="535">
                  <c:v>42948</c:v>
                </c:pt>
                <c:pt idx="536">
                  <c:v>42979</c:v>
                </c:pt>
                <c:pt idx="537">
                  <c:v>43009</c:v>
                </c:pt>
                <c:pt idx="538">
                  <c:v>43040</c:v>
                </c:pt>
                <c:pt idx="539">
                  <c:v>43070</c:v>
                </c:pt>
                <c:pt idx="540">
                  <c:v>43101</c:v>
                </c:pt>
                <c:pt idx="541">
                  <c:v>43132</c:v>
                </c:pt>
                <c:pt idx="542">
                  <c:v>43160</c:v>
                </c:pt>
                <c:pt idx="543">
                  <c:v>43191</c:v>
                </c:pt>
                <c:pt idx="544">
                  <c:v>43221</c:v>
                </c:pt>
                <c:pt idx="545">
                  <c:v>43252</c:v>
                </c:pt>
                <c:pt idx="546">
                  <c:v>43282</c:v>
                </c:pt>
                <c:pt idx="547">
                  <c:v>43313</c:v>
                </c:pt>
                <c:pt idx="548">
                  <c:v>43344</c:v>
                </c:pt>
                <c:pt idx="549">
                  <c:v>43374</c:v>
                </c:pt>
                <c:pt idx="550">
                  <c:v>43405</c:v>
                </c:pt>
                <c:pt idx="551">
                  <c:v>43435</c:v>
                </c:pt>
                <c:pt idx="552">
                  <c:v>43466</c:v>
                </c:pt>
                <c:pt idx="553">
                  <c:v>43497</c:v>
                </c:pt>
                <c:pt idx="554">
                  <c:v>43525</c:v>
                </c:pt>
                <c:pt idx="555">
                  <c:v>43556</c:v>
                </c:pt>
                <c:pt idx="556">
                  <c:v>43586</c:v>
                </c:pt>
                <c:pt idx="557">
                  <c:v>43617</c:v>
                </c:pt>
                <c:pt idx="558">
                  <c:v>43647</c:v>
                </c:pt>
                <c:pt idx="559">
                  <c:v>43678</c:v>
                </c:pt>
                <c:pt idx="560">
                  <c:v>43709</c:v>
                </c:pt>
                <c:pt idx="561">
                  <c:v>43739</c:v>
                </c:pt>
                <c:pt idx="562">
                  <c:v>43770</c:v>
                </c:pt>
                <c:pt idx="563">
                  <c:v>43800</c:v>
                </c:pt>
                <c:pt idx="564">
                  <c:v>43831</c:v>
                </c:pt>
                <c:pt idx="565">
                  <c:v>43862</c:v>
                </c:pt>
                <c:pt idx="566">
                  <c:v>43891</c:v>
                </c:pt>
                <c:pt idx="567">
                  <c:v>43922</c:v>
                </c:pt>
                <c:pt idx="568">
                  <c:v>43952</c:v>
                </c:pt>
                <c:pt idx="569">
                  <c:v>43983</c:v>
                </c:pt>
                <c:pt idx="570">
                  <c:v>44013</c:v>
                </c:pt>
                <c:pt idx="571">
                  <c:v>44044</c:v>
                </c:pt>
                <c:pt idx="572">
                  <c:v>44075</c:v>
                </c:pt>
                <c:pt idx="573">
                  <c:v>44105</c:v>
                </c:pt>
                <c:pt idx="574">
                  <c:v>44136</c:v>
                </c:pt>
                <c:pt idx="575">
                  <c:v>44166</c:v>
                </c:pt>
                <c:pt idx="576">
                  <c:v>44197</c:v>
                </c:pt>
                <c:pt idx="577">
                  <c:v>44228</c:v>
                </c:pt>
                <c:pt idx="578">
                  <c:v>44256</c:v>
                </c:pt>
                <c:pt idx="579">
                  <c:v>44287</c:v>
                </c:pt>
                <c:pt idx="580">
                  <c:v>44317</c:v>
                </c:pt>
                <c:pt idx="581">
                  <c:v>44348</c:v>
                </c:pt>
                <c:pt idx="582">
                  <c:v>44378</c:v>
                </c:pt>
                <c:pt idx="583">
                  <c:v>44409</c:v>
                </c:pt>
                <c:pt idx="584">
                  <c:v>44440</c:v>
                </c:pt>
                <c:pt idx="585">
                  <c:v>44470</c:v>
                </c:pt>
                <c:pt idx="586">
                  <c:v>44501</c:v>
                </c:pt>
                <c:pt idx="587">
                  <c:v>44531</c:v>
                </c:pt>
                <c:pt idx="588">
                  <c:v>44562</c:v>
                </c:pt>
                <c:pt idx="589">
                  <c:v>44593</c:v>
                </c:pt>
                <c:pt idx="590">
                  <c:v>44621</c:v>
                </c:pt>
                <c:pt idx="591">
                  <c:v>44652</c:v>
                </c:pt>
                <c:pt idx="592">
                  <c:v>44682</c:v>
                </c:pt>
                <c:pt idx="593">
                  <c:v>44713</c:v>
                </c:pt>
                <c:pt idx="594">
                  <c:v>44743</c:v>
                </c:pt>
                <c:pt idx="595">
                  <c:v>44774</c:v>
                </c:pt>
                <c:pt idx="596">
                  <c:v>44805</c:v>
                </c:pt>
                <c:pt idx="597">
                  <c:v>44835</c:v>
                </c:pt>
                <c:pt idx="598">
                  <c:v>44866</c:v>
                </c:pt>
                <c:pt idx="599">
                  <c:v>44896</c:v>
                </c:pt>
                <c:pt idx="600">
                  <c:v>44927</c:v>
                </c:pt>
              </c:numCache>
            </c:numRef>
          </c:cat>
          <c:val>
            <c:numRef>
              <c:f>'1_Data'!$E$2:$E$602</c:f>
              <c:numCache>
                <c:formatCode>0.00</c:formatCode>
                <c:ptCount val="601"/>
                <c:pt idx="0">
                  <c:v>0.89</c:v>
                </c:pt>
                <c:pt idx="1">
                  <c:v>1.1299999999999999</c:v>
                </c:pt>
                <c:pt idx="2">
                  <c:v>1.76</c:v>
                </c:pt>
                <c:pt idx="3">
                  <c:v>2.11</c:v>
                </c:pt>
                <c:pt idx="4">
                  <c:v>2.09</c:v>
                </c:pt>
                <c:pt idx="5">
                  <c:v>2.11</c:v>
                </c:pt>
                <c:pt idx="6">
                  <c:v>1.68</c:v>
                </c:pt>
                <c:pt idx="7">
                  <c:v>1.57</c:v>
                </c:pt>
                <c:pt idx="8">
                  <c:v>1.89</c:v>
                </c:pt>
                <c:pt idx="9">
                  <c:v>1.85</c:v>
                </c:pt>
                <c:pt idx="10">
                  <c:v>1.9319999999999999</c:v>
                </c:pt>
                <c:pt idx="11">
                  <c:v>1.94</c:v>
                </c:pt>
                <c:pt idx="12">
                  <c:v>1.92</c:v>
                </c:pt>
                <c:pt idx="13">
                  <c:v>1.84</c:v>
                </c:pt>
                <c:pt idx="14">
                  <c:v>1.83</c:v>
                </c:pt>
                <c:pt idx="15">
                  <c:v>1.7769999999999999</c:v>
                </c:pt>
                <c:pt idx="16">
                  <c:v>1.84</c:v>
                </c:pt>
                <c:pt idx="17">
                  <c:v>1.25</c:v>
                </c:pt>
                <c:pt idx="18">
                  <c:v>1.1299999999999999</c:v>
                </c:pt>
                <c:pt idx="19">
                  <c:v>1.0900000000000001</c:v>
                </c:pt>
                <c:pt idx="20">
                  <c:v>1.659</c:v>
                </c:pt>
                <c:pt idx="21">
                  <c:v>1.51</c:v>
                </c:pt>
                <c:pt idx="22">
                  <c:v>1.84</c:v>
                </c:pt>
                <c:pt idx="23">
                  <c:v>1.89</c:v>
                </c:pt>
                <c:pt idx="24">
                  <c:v>1.48</c:v>
                </c:pt>
                <c:pt idx="25">
                  <c:v>1.65</c:v>
                </c:pt>
                <c:pt idx="26">
                  <c:v>2.0099999999999998</c:v>
                </c:pt>
                <c:pt idx="27">
                  <c:v>2.0299999999999998</c:v>
                </c:pt>
                <c:pt idx="28">
                  <c:v>1.94</c:v>
                </c:pt>
                <c:pt idx="29">
                  <c:v>1.92</c:v>
                </c:pt>
                <c:pt idx="30">
                  <c:v>1.92</c:v>
                </c:pt>
                <c:pt idx="31">
                  <c:v>2.06</c:v>
                </c:pt>
                <c:pt idx="32">
                  <c:v>2.0499999999999998</c:v>
                </c:pt>
                <c:pt idx="33">
                  <c:v>2.11</c:v>
                </c:pt>
                <c:pt idx="34">
                  <c:v>2.04</c:v>
                </c:pt>
                <c:pt idx="35">
                  <c:v>2.0699999999999998</c:v>
                </c:pt>
                <c:pt idx="36">
                  <c:v>2.04</c:v>
                </c:pt>
                <c:pt idx="37">
                  <c:v>1.97</c:v>
                </c:pt>
                <c:pt idx="38">
                  <c:v>2.14</c:v>
                </c:pt>
                <c:pt idx="39">
                  <c:v>2.1800000000000002</c:v>
                </c:pt>
                <c:pt idx="40">
                  <c:v>2.2599999999999998</c:v>
                </c:pt>
                <c:pt idx="41">
                  <c:v>2.39</c:v>
                </c:pt>
                <c:pt idx="42">
                  <c:v>2.21</c:v>
                </c:pt>
                <c:pt idx="43">
                  <c:v>2.0470000000000002</c:v>
                </c:pt>
                <c:pt idx="44">
                  <c:v>2.16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2.27</c:v>
                </c:pt>
                <c:pt idx="48">
                  <c:v>2.25</c:v>
                </c:pt>
                <c:pt idx="49">
                  <c:v>2.31</c:v>
                </c:pt>
                <c:pt idx="50">
                  <c:v>2.2000000000000002</c:v>
                </c:pt>
                <c:pt idx="51">
                  <c:v>2.21</c:v>
                </c:pt>
                <c:pt idx="52">
                  <c:v>2.13</c:v>
                </c:pt>
                <c:pt idx="53">
                  <c:v>2.27</c:v>
                </c:pt>
                <c:pt idx="54">
                  <c:v>2.0699999999999998</c:v>
                </c:pt>
                <c:pt idx="55">
                  <c:v>1.94</c:v>
                </c:pt>
                <c:pt idx="56">
                  <c:v>2.2799999999999998</c:v>
                </c:pt>
                <c:pt idx="57">
                  <c:v>2.34</c:v>
                </c:pt>
                <c:pt idx="58">
                  <c:v>2.4</c:v>
                </c:pt>
                <c:pt idx="59">
                  <c:v>2.33</c:v>
                </c:pt>
                <c:pt idx="60">
                  <c:v>2.38</c:v>
                </c:pt>
                <c:pt idx="61">
                  <c:v>2.42</c:v>
                </c:pt>
                <c:pt idx="62">
                  <c:v>2.61</c:v>
                </c:pt>
                <c:pt idx="63">
                  <c:v>2.76</c:v>
                </c:pt>
                <c:pt idx="64">
                  <c:v>2.71</c:v>
                </c:pt>
                <c:pt idx="65">
                  <c:v>2.67</c:v>
                </c:pt>
                <c:pt idx="66">
                  <c:v>2.36</c:v>
                </c:pt>
                <c:pt idx="67">
                  <c:v>2.35</c:v>
                </c:pt>
                <c:pt idx="68">
                  <c:v>2.4500000000000002</c:v>
                </c:pt>
                <c:pt idx="69">
                  <c:v>2.56</c:v>
                </c:pt>
                <c:pt idx="70">
                  <c:v>2.69</c:v>
                </c:pt>
                <c:pt idx="71">
                  <c:v>2.76</c:v>
                </c:pt>
                <c:pt idx="72">
                  <c:v>2.68</c:v>
                </c:pt>
                <c:pt idx="73">
                  <c:v>2.82</c:v>
                </c:pt>
                <c:pt idx="74">
                  <c:v>2.79</c:v>
                </c:pt>
                <c:pt idx="75">
                  <c:v>2.68</c:v>
                </c:pt>
                <c:pt idx="76">
                  <c:v>2.71</c:v>
                </c:pt>
                <c:pt idx="77">
                  <c:v>2.63</c:v>
                </c:pt>
                <c:pt idx="78">
                  <c:v>2.41</c:v>
                </c:pt>
                <c:pt idx="79">
                  <c:v>2.23</c:v>
                </c:pt>
                <c:pt idx="80">
                  <c:v>2.66</c:v>
                </c:pt>
                <c:pt idx="81">
                  <c:v>3.29</c:v>
                </c:pt>
                <c:pt idx="82">
                  <c:v>2.62</c:v>
                </c:pt>
                <c:pt idx="83">
                  <c:v>2.64</c:v>
                </c:pt>
                <c:pt idx="84">
                  <c:v>2.86</c:v>
                </c:pt>
                <c:pt idx="85">
                  <c:v>2.92</c:v>
                </c:pt>
                <c:pt idx="86">
                  <c:v>2.88</c:v>
                </c:pt>
                <c:pt idx="87">
                  <c:v>2.91</c:v>
                </c:pt>
                <c:pt idx="88">
                  <c:v>2.94</c:v>
                </c:pt>
                <c:pt idx="89">
                  <c:v>2.76</c:v>
                </c:pt>
                <c:pt idx="90">
                  <c:v>2.69</c:v>
                </c:pt>
                <c:pt idx="91">
                  <c:v>2.78</c:v>
                </c:pt>
                <c:pt idx="92">
                  <c:v>2.89</c:v>
                </c:pt>
                <c:pt idx="93">
                  <c:v>2.93</c:v>
                </c:pt>
                <c:pt idx="94">
                  <c:v>2.86</c:v>
                </c:pt>
                <c:pt idx="95">
                  <c:v>2.83</c:v>
                </c:pt>
                <c:pt idx="96">
                  <c:v>2.95</c:v>
                </c:pt>
                <c:pt idx="97">
                  <c:v>2.93</c:v>
                </c:pt>
                <c:pt idx="98">
                  <c:v>2.83</c:v>
                </c:pt>
                <c:pt idx="99">
                  <c:v>2.88</c:v>
                </c:pt>
                <c:pt idx="100">
                  <c:v>2.84</c:v>
                </c:pt>
                <c:pt idx="101">
                  <c:v>2.75</c:v>
                </c:pt>
                <c:pt idx="102">
                  <c:v>2.77</c:v>
                </c:pt>
                <c:pt idx="103">
                  <c:v>2.94</c:v>
                </c:pt>
                <c:pt idx="104">
                  <c:v>2.95</c:v>
                </c:pt>
                <c:pt idx="105">
                  <c:v>2.85</c:v>
                </c:pt>
                <c:pt idx="106">
                  <c:v>2.85</c:v>
                </c:pt>
                <c:pt idx="107">
                  <c:v>2.89</c:v>
                </c:pt>
                <c:pt idx="108">
                  <c:v>2.92</c:v>
                </c:pt>
                <c:pt idx="109">
                  <c:v>2.99</c:v>
                </c:pt>
                <c:pt idx="110">
                  <c:v>2.97</c:v>
                </c:pt>
                <c:pt idx="111">
                  <c:v>2.98</c:v>
                </c:pt>
                <c:pt idx="112">
                  <c:v>3.14</c:v>
                </c:pt>
                <c:pt idx="113">
                  <c:v>3.13</c:v>
                </c:pt>
                <c:pt idx="114">
                  <c:v>3.08</c:v>
                </c:pt>
                <c:pt idx="115">
                  <c:v>3.09</c:v>
                </c:pt>
                <c:pt idx="116">
                  <c:v>3.11</c:v>
                </c:pt>
                <c:pt idx="117">
                  <c:v>3.11</c:v>
                </c:pt>
                <c:pt idx="118">
                  <c:v>3.13</c:v>
                </c:pt>
                <c:pt idx="119">
                  <c:v>3.43</c:v>
                </c:pt>
                <c:pt idx="120">
                  <c:v>3.81</c:v>
                </c:pt>
                <c:pt idx="121">
                  <c:v>3.23</c:v>
                </c:pt>
                <c:pt idx="122">
                  <c:v>3.19</c:v>
                </c:pt>
                <c:pt idx="123">
                  <c:v>3.67</c:v>
                </c:pt>
                <c:pt idx="124">
                  <c:v>3.49</c:v>
                </c:pt>
                <c:pt idx="125">
                  <c:v>3.21</c:v>
                </c:pt>
                <c:pt idx="126">
                  <c:v>3.26</c:v>
                </c:pt>
                <c:pt idx="127">
                  <c:v>3.21</c:v>
                </c:pt>
                <c:pt idx="128">
                  <c:v>3.18</c:v>
                </c:pt>
                <c:pt idx="129">
                  <c:v>3.3</c:v>
                </c:pt>
                <c:pt idx="130">
                  <c:v>3.23</c:v>
                </c:pt>
                <c:pt idx="131">
                  <c:v>3.67</c:v>
                </c:pt>
                <c:pt idx="132">
                  <c:v>3.79</c:v>
                </c:pt>
                <c:pt idx="133">
                  <c:v>3.83</c:v>
                </c:pt>
                <c:pt idx="134">
                  <c:v>3.84</c:v>
                </c:pt>
                <c:pt idx="135">
                  <c:v>3.28</c:v>
                </c:pt>
                <c:pt idx="136">
                  <c:v>3.68</c:v>
                </c:pt>
                <c:pt idx="137">
                  <c:v>3.43</c:v>
                </c:pt>
                <c:pt idx="138">
                  <c:v>3.42</c:v>
                </c:pt>
                <c:pt idx="139">
                  <c:v>3.31</c:v>
                </c:pt>
                <c:pt idx="140">
                  <c:v>3.35</c:v>
                </c:pt>
                <c:pt idx="141">
                  <c:v>3.61</c:v>
                </c:pt>
                <c:pt idx="142">
                  <c:v>3.74</c:v>
                </c:pt>
                <c:pt idx="143">
                  <c:v>3.82</c:v>
                </c:pt>
                <c:pt idx="144">
                  <c:v>4.08</c:v>
                </c:pt>
                <c:pt idx="145">
                  <c:v>4.1399999999999997</c:v>
                </c:pt>
                <c:pt idx="146">
                  <c:v>4.33</c:v>
                </c:pt>
                <c:pt idx="147">
                  <c:v>4.2300000000000004</c:v>
                </c:pt>
                <c:pt idx="148">
                  <c:v>4.33</c:v>
                </c:pt>
                <c:pt idx="149">
                  <c:v>4.45</c:v>
                </c:pt>
                <c:pt idx="150">
                  <c:v>3.9</c:v>
                </c:pt>
                <c:pt idx="151">
                  <c:v>3.8</c:v>
                </c:pt>
                <c:pt idx="152">
                  <c:v>3.92</c:v>
                </c:pt>
                <c:pt idx="153">
                  <c:v>4.34</c:v>
                </c:pt>
                <c:pt idx="154">
                  <c:v>4.46</c:v>
                </c:pt>
                <c:pt idx="155">
                  <c:v>4.46</c:v>
                </c:pt>
                <c:pt idx="156">
                  <c:v>4.34</c:v>
                </c:pt>
                <c:pt idx="157">
                  <c:v>4.46</c:v>
                </c:pt>
                <c:pt idx="158">
                  <c:v>4.46</c:v>
                </c:pt>
                <c:pt idx="159">
                  <c:v>4.3499999999999996</c:v>
                </c:pt>
                <c:pt idx="160">
                  <c:v>4.38</c:v>
                </c:pt>
                <c:pt idx="161">
                  <c:v>4.4000000000000004</c:v>
                </c:pt>
                <c:pt idx="162">
                  <c:v>4.12</c:v>
                </c:pt>
                <c:pt idx="163">
                  <c:v>4.25</c:v>
                </c:pt>
                <c:pt idx="164">
                  <c:v>4.25</c:v>
                </c:pt>
                <c:pt idx="165">
                  <c:v>4.3600000000000003</c:v>
                </c:pt>
                <c:pt idx="166">
                  <c:v>4.26</c:v>
                </c:pt>
                <c:pt idx="167">
                  <c:v>4.2300000000000004</c:v>
                </c:pt>
                <c:pt idx="168">
                  <c:v>4.43</c:v>
                </c:pt>
                <c:pt idx="169">
                  <c:v>4.6500000000000004</c:v>
                </c:pt>
                <c:pt idx="170">
                  <c:v>4.57</c:v>
                </c:pt>
                <c:pt idx="171">
                  <c:v>4.5599999999999996</c:v>
                </c:pt>
                <c:pt idx="172">
                  <c:v>4.47</c:v>
                </c:pt>
                <c:pt idx="173">
                  <c:v>4.41</c:v>
                </c:pt>
                <c:pt idx="174">
                  <c:v>4.25</c:v>
                </c:pt>
                <c:pt idx="175">
                  <c:v>3.77</c:v>
                </c:pt>
                <c:pt idx="176">
                  <c:v>4.3899999999999997</c:v>
                </c:pt>
                <c:pt idx="177">
                  <c:v>4.5199999999999996</c:v>
                </c:pt>
                <c:pt idx="178">
                  <c:v>4.49</c:v>
                </c:pt>
                <c:pt idx="179">
                  <c:v>4.68</c:v>
                </c:pt>
                <c:pt idx="180">
                  <c:v>4.57</c:v>
                </c:pt>
                <c:pt idx="181">
                  <c:v>4.51</c:v>
                </c:pt>
                <c:pt idx="182">
                  <c:v>4.8099999999999996</c:v>
                </c:pt>
                <c:pt idx="183">
                  <c:v>4.97</c:v>
                </c:pt>
                <c:pt idx="184">
                  <c:v>5.1100000000000003</c:v>
                </c:pt>
                <c:pt idx="185">
                  <c:v>4.8899999999999997</c:v>
                </c:pt>
                <c:pt idx="186">
                  <c:v>4.71</c:v>
                </c:pt>
                <c:pt idx="187">
                  <c:v>4.75</c:v>
                </c:pt>
                <c:pt idx="188">
                  <c:v>4.9800000000000004</c:v>
                </c:pt>
                <c:pt idx="189">
                  <c:v>4.97</c:v>
                </c:pt>
                <c:pt idx="190">
                  <c:v>5.08</c:v>
                </c:pt>
                <c:pt idx="191">
                  <c:v>5.09</c:v>
                </c:pt>
                <c:pt idx="192">
                  <c:v>5.07</c:v>
                </c:pt>
                <c:pt idx="193">
                  <c:v>5.05</c:v>
                </c:pt>
                <c:pt idx="194">
                  <c:v>4.97</c:v>
                </c:pt>
                <c:pt idx="195">
                  <c:v>5.01</c:v>
                </c:pt>
                <c:pt idx="196">
                  <c:v>4.97</c:v>
                </c:pt>
                <c:pt idx="197">
                  <c:v>5.01</c:v>
                </c:pt>
                <c:pt idx="198">
                  <c:v>4.62</c:v>
                </c:pt>
                <c:pt idx="199">
                  <c:v>4.8</c:v>
                </c:pt>
                <c:pt idx="200">
                  <c:v>5.1100000000000003</c:v>
                </c:pt>
                <c:pt idx="201">
                  <c:v>5.12</c:v>
                </c:pt>
                <c:pt idx="202">
                  <c:v>5.08</c:v>
                </c:pt>
                <c:pt idx="203">
                  <c:v>5.18</c:v>
                </c:pt>
                <c:pt idx="204">
                  <c:v>5.13</c:v>
                </c:pt>
                <c:pt idx="205">
                  <c:v>5.16</c:v>
                </c:pt>
                <c:pt idx="206">
                  <c:v>5.04</c:v>
                </c:pt>
                <c:pt idx="207">
                  <c:v>4.91</c:v>
                </c:pt>
                <c:pt idx="208">
                  <c:v>5</c:v>
                </c:pt>
                <c:pt idx="209">
                  <c:v>5.05</c:v>
                </c:pt>
                <c:pt idx="210">
                  <c:v>5.04</c:v>
                </c:pt>
                <c:pt idx="211">
                  <c:v>4.84</c:v>
                </c:pt>
                <c:pt idx="212">
                  <c:v>5.04</c:v>
                </c:pt>
                <c:pt idx="213">
                  <c:v>4.92</c:v>
                </c:pt>
                <c:pt idx="214">
                  <c:v>5.14</c:v>
                </c:pt>
                <c:pt idx="215">
                  <c:v>5.13</c:v>
                </c:pt>
                <c:pt idx="216">
                  <c:v>5.23</c:v>
                </c:pt>
                <c:pt idx="217">
                  <c:v>5.25</c:v>
                </c:pt>
                <c:pt idx="218">
                  <c:v>5.26</c:v>
                </c:pt>
                <c:pt idx="219">
                  <c:v>5.08</c:v>
                </c:pt>
                <c:pt idx="220">
                  <c:v>5.22</c:v>
                </c:pt>
                <c:pt idx="221">
                  <c:v>5.08</c:v>
                </c:pt>
                <c:pt idx="222">
                  <c:v>4.6900000000000004</c:v>
                </c:pt>
                <c:pt idx="223">
                  <c:v>4.78</c:v>
                </c:pt>
                <c:pt idx="224">
                  <c:v>5.0999999999999996</c:v>
                </c:pt>
                <c:pt idx="225">
                  <c:v>5.03</c:v>
                </c:pt>
                <c:pt idx="226">
                  <c:v>4.93</c:v>
                </c:pt>
                <c:pt idx="227">
                  <c:v>5.07</c:v>
                </c:pt>
                <c:pt idx="228">
                  <c:v>5.14</c:v>
                </c:pt>
                <c:pt idx="229">
                  <c:v>5.05</c:v>
                </c:pt>
                <c:pt idx="230">
                  <c:v>5.14</c:v>
                </c:pt>
                <c:pt idx="231">
                  <c:v>5.27</c:v>
                </c:pt>
                <c:pt idx="232">
                  <c:v>5.28</c:v>
                </c:pt>
                <c:pt idx="233">
                  <c:v>5.17</c:v>
                </c:pt>
                <c:pt idx="234">
                  <c:v>5.12</c:v>
                </c:pt>
                <c:pt idx="235">
                  <c:v>5.2</c:v>
                </c:pt>
                <c:pt idx="236">
                  <c:v>4.8899999999999997</c:v>
                </c:pt>
                <c:pt idx="237">
                  <c:v>4.8899999999999997</c:v>
                </c:pt>
                <c:pt idx="238">
                  <c:v>4.8899999999999997</c:v>
                </c:pt>
                <c:pt idx="239">
                  <c:v>5.07</c:v>
                </c:pt>
                <c:pt idx="240">
                  <c:v>5.33</c:v>
                </c:pt>
                <c:pt idx="241">
                  <c:v>5.2</c:v>
                </c:pt>
                <c:pt idx="242">
                  <c:v>5.21</c:v>
                </c:pt>
                <c:pt idx="243">
                  <c:v>5.01</c:v>
                </c:pt>
                <c:pt idx="244">
                  <c:v>4.8499999999999996</c:v>
                </c:pt>
                <c:pt idx="245">
                  <c:v>4.97</c:v>
                </c:pt>
                <c:pt idx="246">
                  <c:v>4.72</c:v>
                </c:pt>
                <c:pt idx="247">
                  <c:v>4.68</c:v>
                </c:pt>
                <c:pt idx="248">
                  <c:v>4.8</c:v>
                </c:pt>
                <c:pt idx="249">
                  <c:v>4.83</c:v>
                </c:pt>
                <c:pt idx="250">
                  <c:v>4.8499999999999996</c:v>
                </c:pt>
                <c:pt idx="251">
                  <c:v>5.08</c:v>
                </c:pt>
                <c:pt idx="252">
                  <c:v>5.03</c:v>
                </c:pt>
                <c:pt idx="253">
                  <c:v>4.96</c:v>
                </c:pt>
                <c:pt idx="254">
                  <c:v>5.09</c:v>
                </c:pt>
                <c:pt idx="255">
                  <c:v>5.05</c:v>
                </c:pt>
                <c:pt idx="256">
                  <c:v>4.5999999999999996</c:v>
                </c:pt>
                <c:pt idx="257">
                  <c:v>4.68</c:v>
                </c:pt>
                <c:pt idx="258">
                  <c:v>4.49</c:v>
                </c:pt>
                <c:pt idx="259">
                  <c:v>4.32</c:v>
                </c:pt>
                <c:pt idx="260">
                  <c:v>4.63</c:v>
                </c:pt>
                <c:pt idx="261">
                  <c:v>4.45</c:v>
                </c:pt>
                <c:pt idx="262">
                  <c:v>4.3899999999999997</c:v>
                </c:pt>
                <c:pt idx="263">
                  <c:v>4.29</c:v>
                </c:pt>
                <c:pt idx="264">
                  <c:v>4.49</c:v>
                </c:pt>
                <c:pt idx="265">
                  <c:v>4.62</c:v>
                </c:pt>
                <c:pt idx="266">
                  <c:v>4.33</c:v>
                </c:pt>
                <c:pt idx="267">
                  <c:v>4.21</c:v>
                </c:pt>
                <c:pt idx="268">
                  <c:v>4.01</c:v>
                </c:pt>
                <c:pt idx="269">
                  <c:v>4.3499999999999996</c:v>
                </c:pt>
                <c:pt idx="270">
                  <c:v>4.07</c:v>
                </c:pt>
                <c:pt idx="271">
                  <c:v>4.1399999999999997</c:v>
                </c:pt>
                <c:pt idx="272">
                  <c:v>4.3600000000000003</c:v>
                </c:pt>
                <c:pt idx="273">
                  <c:v>4.1900000000000004</c:v>
                </c:pt>
                <c:pt idx="274">
                  <c:v>4.1900000000000004</c:v>
                </c:pt>
                <c:pt idx="275">
                  <c:v>4.0999999999999996</c:v>
                </c:pt>
                <c:pt idx="276">
                  <c:v>4.43</c:v>
                </c:pt>
                <c:pt idx="277">
                  <c:v>4.82</c:v>
                </c:pt>
                <c:pt idx="278">
                  <c:v>4.83</c:v>
                </c:pt>
                <c:pt idx="279">
                  <c:v>4.71</c:v>
                </c:pt>
                <c:pt idx="280">
                  <c:v>4.76</c:v>
                </c:pt>
                <c:pt idx="281">
                  <c:v>4.41</c:v>
                </c:pt>
                <c:pt idx="282">
                  <c:v>4.43</c:v>
                </c:pt>
                <c:pt idx="283">
                  <c:v>4.4000000000000004</c:v>
                </c:pt>
                <c:pt idx="284">
                  <c:v>4.28</c:v>
                </c:pt>
                <c:pt idx="285">
                  <c:v>3.95</c:v>
                </c:pt>
                <c:pt idx="286">
                  <c:v>4.04</c:v>
                </c:pt>
                <c:pt idx="287">
                  <c:v>4.12</c:v>
                </c:pt>
                <c:pt idx="288">
                  <c:v>4.67</c:v>
                </c:pt>
                <c:pt idx="289">
                  <c:v>4.55</c:v>
                </c:pt>
                <c:pt idx="290">
                  <c:v>4.21</c:v>
                </c:pt>
                <c:pt idx="291">
                  <c:v>4.12</c:v>
                </c:pt>
                <c:pt idx="292">
                  <c:v>4.51</c:v>
                </c:pt>
                <c:pt idx="293">
                  <c:v>4.54</c:v>
                </c:pt>
                <c:pt idx="294">
                  <c:v>3.99</c:v>
                </c:pt>
                <c:pt idx="295">
                  <c:v>3.6</c:v>
                </c:pt>
                <c:pt idx="296">
                  <c:v>3.92</c:v>
                </c:pt>
                <c:pt idx="297">
                  <c:v>3.82</c:v>
                </c:pt>
                <c:pt idx="298">
                  <c:v>3.97</c:v>
                </c:pt>
                <c:pt idx="299">
                  <c:v>3.72</c:v>
                </c:pt>
                <c:pt idx="300">
                  <c:v>3.96</c:v>
                </c:pt>
                <c:pt idx="301">
                  <c:v>4.12</c:v>
                </c:pt>
                <c:pt idx="302">
                  <c:v>3.81</c:v>
                </c:pt>
                <c:pt idx="303">
                  <c:v>3.99</c:v>
                </c:pt>
                <c:pt idx="304">
                  <c:v>3.94</c:v>
                </c:pt>
                <c:pt idx="305">
                  <c:v>3.83</c:v>
                </c:pt>
                <c:pt idx="306">
                  <c:v>3.48</c:v>
                </c:pt>
                <c:pt idx="307">
                  <c:v>3.68</c:v>
                </c:pt>
                <c:pt idx="308">
                  <c:v>3.64</c:v>
                </c:pt>
                <c:pt idx="309">
                  <c:v>3.45</c:v>
                </c:pt>
                <c:pt idx="310">
                  <c:v>3.74</c:v>
                </c:pt>
                <c:pt idx="311">
                  <c:v>3.34</c:v>
                </c:pt>
                <c:pt idx="312">
                  <c:v>3.62</c:v>
                </c:pt>
                <c:pt idx="313">
                  <c:v>3.73</c:v>
                </c:pt>
                <c:pt idx="314">
                  <c:v>3.9</c:v>
                </c:pt>
                <c:pt idx="315">
                  <c:v>3.55</c:v>
                </c:pt>
                <c:pt idx="316">
                  <c:v>3.42</c:v>
                </c:pt>
                <c:pt idx="317">
                  <c:v>3.46</c:v>
                </c:pt>
                <c:pt idx="318">
                  <c:v>3.44</c:v>
                </c:pt>
                <c:pt idx="319">
                  <c:v>3.54</c:v>
                </c:pt>
                <c:pt idx="320">
                  <c:v>3.45</c:v>
                </c:pt>
                <c:pt idx="321">
                  <c:v>3.46</c:v>
                </c:pt>
                <c:pt idx="322">
                  <c:v>3.23</c:v>
                </c:pt>
                <c:pt idx="323">
                  <c:v>3.3</c:v>
                </c:pt>
                <c:pt idx="324">
                  <c:v>3.48</c:v>
                </c:pt>
                <c:pt idx="325">
                  <c:v>3.42</c:v>
                </c:pt>
                <c:pt idx="326">
                  <c:v>3.72</c:v>
                </c:pt>
                <c:pt idx="327">
                  <c:v>3.23</c:v>
                </c:pt>
                <c:pt idx="328">
                  <c:v>3.28</c:v>
                </c:pt>
                <c:pt idx="329">
                  <c:v>3.35</c:v>
                </c:pt>
                <c:pt idx="330">
                  <c:v>3.15</c:v>
                </c:pt>
                <c:pt idx="331">
                  <c:v>3.23</c:v>
                </c:pt>
                <c:pt idx="332">
                  <c:v>3.22</c:v>
                </c:pt>
                <c:pt idx="333">
                  <c:v>3.22</c:v>
                </c:pt>
                <c:pt idx="334">
                  <c:v>3.17</c:v>
                </c:pt>
                <c:pt idx="335">
                  <c:v>3.31</c:v>
                </c:pt>
                <c:pt idx="336">
                  <c:v>3.27</c:v>
                </c:pt>
                <c:pt idx="337">
                  <c:v>3.19</c:v>
                </c:pt>
                <c:pt idx="338">
                  <c:v>3.15</c:v>
                </c:pt>
                <c:pt idx="339">
                  <c:v>3.14</c:v>
                </c:pt>
                <c:pt idx="340">
                  <c:v>3.09</c:v>
                </c:pt>
                <c:pt idx="341">
                  <c:v>3.06</c:v>
                </c:pt>
                <c:pt idx="342">
                  <c:v>3.05</c:v>
                </c:pt>
                <c:pt idx="343">
                  <c:v>3.17</c:v>
                </c:pt>
                <c:pt idx="344">
                  <c:v>3.1</c:v>
                </c:pt>
                <c:pt idx="345">
                  <c:v>2.75</c:v>
                </c:pt>
                <c:pt idx="346">
                  <c:v>2.77</c:v>
                </c:pt>
                <c:pt idx="347">
                  <c:v>2.94</c:v>
                </c:pt>
                <c:pt idx="348">
                  <c:v>3.11</c:v>
                </c:pt>
                <c:pt idx="349">
                  <c:v>3.24</c:v>
                </c:pt>
                <c:pt idx="350">
                  <c:v>2.66</c:v>
                </c:pt>
                <c:pt idx="351">
                  <c:v>2.88</c:v>
                </c:pt>
                <c:pt idx="352">
                  <c:v>2.89</c:v>
                </c:pt>
                <c:pt idx="353">
                  <c:v>2.85</c:v>
                </c:pt>
                <c:pt idx="354">
                  <c:v>2.8</c:v>
                </c:pt>
                <c:pt idx="355">
                  <c:v>3.31</c:v>
                </c:pt>
                <c:pt idx="356">
                  <c:v>3.58</c:v>
                </c:pt>
                <c:pt idx="357">
                  <c:v>3.6</c:v>
                </c:pt>
                <c:pt idx="358">
                  <c:v>3.06</c:v>
                </c:pt>
                <c:pt idx="359">
                  <c:v>3.46</c:v>
                </c:pt>
                <c:pt idx="360">
                  <c:v>3.78</c:v>
                </c:pt>
                <c:pt idx="361">
                  <c:v>3.42</c:v>
                </c:pt>
                <c:pt idx="362">
                  <c:v>3.83</c:v>
                </c:pt>
                <c:pt idx="363">
                  <c:v>3.79</c:v>
                </c:pt>
                <c:pt idx="364">
                  <c:v>3.71</c:v>
                </c:pt>
                <c:pt idx="365">
                  <c:v>3.78</c:v>
                </c:pt>
                <c:pt idx="366">
                  <c:v>3.4</c:v>
                </c:pt>
                <c:pt idx="367">
                  <c:v>3.45</c:v>
                </c:pt>
                <c:pt idx="368">
                  <c:v>3.5</c:v>
                </c:pt>
                <c:pt idx="369">
                  <c:v>3.08</c:v>
                </c:pt>
                <c:pt idx="370">
                  <c:v>3.68</c:v>
                </c:pt>
                <c:pt idx="371">
                  <c:v>3.35</c:v>
                </c:pt>
                <c:pt idx="372">
                  <c:v>3.57</c:v>
                </c:pt>
                <c:pt idx="373">
                  <c:v>3.53</c:v>
                </c:pt>
                <c:pt idx="374">
                  <c:v>3.34</c:v>
                </c:pt>
                <c:pt idx="375">
                  <c:v>3.44</c:v>
                </c:pt>
                <c:pt idx="376">
                  <c:v>3.55</c:v>
                </c:pt>
                <c:pt idx="377">
                  <c:v>3.47</c:v>
                </c:pt>
                <c:pt idx="378">
                  <c:v>3.15</c:v>
                </c:pt>
                <c:pt idx="379">
                  <c:v>3.57</c:v>
                </c:pt>
                <c:pt idx="380">
                  <c:v>3.29</c:v>
                </c:pt>
                <c:pt idx="381">
                  <c:v>3.28</c:v>
                </c:pt>
                <c:pt idx="382">
                  <c:v>3.35</c:v>
                </c:pt>
                <c:pt idx="383">
                  <c:v>3.19</c:v>
                </c:pt>
                <c:pt idx="384">
                  <c:v>3.26</c:v>
                </c:pt>
                <c:pt idx="385">
                  <c:v>3.07</c:v>
                </c:pt>
                <c:pt idx="386">
                  <c:v>3.45</c:v>
                </c:pt>
                <c:pt idx="387">
                  <c:v>3.56</c:v>
                </c:pt>
                <c:pt idx="388">
                  <c:v>3.52</c:v>
                </c:pt>
                <c:pt idx="389">
                  <c:v>3.1</c:v>
                </c:pt>
                <c:pt idx="390">
                  <c:v>3.01</c:v>
                </c:pt>
                <c:pt idx="391">
                  <c:v>2.76</c:v>
                </c:pt>
                <c:pt idx="392">
                  <c:v>3.29</c:v>
                </c:pt>
                <c:pt idx="393">
                  <c:v>3.35</c:v>
                </c:pt>
                <c:pt idx="394">
                  <c:v>3.33</c:v>
                </c:pt>
                <c:pt idx="395">
                  <c:v>3.27</c:v>
                </c:pt>
                <c:pt idx="396">
                  <c:v>3.32</c:v>
                </c:pt>
                <c:pt idx="397">
                  <c:v>3.45</c:v>
                </c:pt>
                <c:pt idx="398">
                  <c:v>3.48</c:v>
                </c:pt>
                <c:pt idx="399">
                  <c:v>3.62</c:v>
                </c:pt>
                <c:pt idx="400">
                  <c:v>3.26</c:v>
                </c:pt>
                <c:pt idx="401">
                  <c:v>3.28</c:v>
                </c:pt>
                <c:pt idx="402">
                  <c:v>3.2</c:v>
                </c:pt>
                <c:pt idx="403">
                  <c:v>3.08</c:v>
                </c:pt>
                <c:pt idx="404">
                  <c:v>3.06</c:v>
                </c:pt>
                <c:pt idx="405">
                  <c:v>2.92</c:v>
                </c:pt>
                <c:pt idx="406">
                  <c:v>2.61</c:v>
                </c:pt>
                <c:pt idx="407">
                  <c:v>2.64</c:v>
                </c:pt>
                <c:pt idx="408">
                  <c:v>3.1</c:v>
                </c:pt>
                <c:pt idx="409">
                  <c:v>3.11</c:v>
                </c:pt>
                <c:pt idx="410">
                  <c:v>3.16</c:v>
                </c:pt>
                <c:pt idx="411">
                  <c:v>3.31</c:v>
                </c:pt>
                <c:pt idx="412">
                  <c:v>3.33</c:v>
                </c:pt>
                <c:pt idx="413">
                  <c:v>3.29</c:v>
                </c:pt>
                <c:pt idx="414">
                  <c:v>2.99</c:v>
                </c:pt>
                <c:pt idx="415">
                  <c:v>3.02</c:v>
                </c:pt>
                <c:pt idx="416">
                  <c:v>3.11</c:v>
                </c:pt>
                <c:pt idx="417">
                  <c:v>2.84</c:v>
                </c:pt>
                <c:pt idx="418">
                  <c:v>3.1</c:v>
                </c:pt>
                <c:pt idx="419">
                  <c:v>3.03</c:v>
                </c:pt>
                <c:pt idx="420">
                  <c:v>3.12</c:v>
                </c:pt>
                <c:pt idx="421">
                  <c:v>3.1</c:v>
                </c:pt>
                <c:pt idx="422">
                  <c:v>3.16</c:v>
                </c:pt>
                <c:pt idx="423">
                  <c:v>3.22</c:v>
                </c:pt>
                <c:pt idx="424">
                  <c:v>3.2</c:v>
                </c:pt>
                <c:pt idx="425">
                  <c:v>3.28</c:v>
                </c:pt>
                <c:pt idx="426">
                  <c:v>2.94</c:v>
                </c:pt>
                <c:pt idx="427">
                  <c:v>3.06</c:v>
                </c:pt>
                <c:pt idx="428">
                  <c:v>3.1</c:v>
                </c:pt>
                <c:pt idx="429">
                  <c:v>2.92</c:v>
                </c:pt>
                <c:pt idx="430">
                  <c:v>3.06</c:v>
                </c:pt>
                <c:pt idx="431">
                  <c:v>2.96</c:v>
                </c:pt>
                <c:pt idx="432">
                  <c:v>3.19</c:v>
                </c:pt>
                <c:pt idx="433">
                  <c:v>3.16</c:v>
                </c:pt>
                <c:pt idx="434">
                  <c:v>3.09</c:v>
                </c:pt>
                <c:pt idx="435">
                  <c:v>3.26</c:v>
                </c:pt>
                <c:pt idx="436">
                  <c:v>3.12</c:v>
                </c:pt>
                <c:pt idx="437">
                  <c:v>2.99</c:v>
                </c:pt>
                <c:pt idx="438">
                  <c:v>2.75</c:v>
                </c:pt>
                <c:pt idx="439">
                  <c:v>2.84</c:v>
                </c:pt>
                <c:pt idx="440">
                  <c:v>2.75</c:v>
                </c:pt>
                <c:pt idx="441">
                  <c:v>2.9</c:v>
                </c:pt>
                <c:pt idx="442">
                  <c:v>2.88</c:v>
                </c:pt>
                <c:pt idx="443">
                  <c:v>2.93</c:v>
                </c:pt>
                <c:pt idx="444">
                  <c:v>3.02</c:v>
                </c:pt>
                <c:pt idx="445">
                  <c:v>3.13</c:v>
                </c:pt>
                <c:pt idx="446">
                  <c:v>3.15</c:v>
                </c:pt>
                <c:pt idx="447">
                  <c:v>3.12</c:v>
                </c:pt>
                <c:pt idx="448">
                  <c:v>2.99</c:v>
                </c:pt>
                <c:pt idx="449">
                  <c:v>3.13</c:v>
                </c:pt>
                <c:pt idx="450">
                  <c:v>2.91</c:v>
                </c:pt>
                <c:pt idx="451">
                  <c:v>2.6</c:v>
                </c:pt>
                <c:pt idx="452">
                  <c:v>2.77</c:v>
                </c:pt>
                <c:pt idx="453">
                  <c:v>2.93</c:v>
                </c:pt>
                <c:pt idx="454">
                  <c:v>2.72</c:v>
                </c:pt>
                <c:pt idx="455">
                  <c:v>2.8</c:v>
                </c:pt>
                <c:pt idx="456">
                  <c:v>2.97</c:v>
                </c:pt>
                <c:pt idx="457">
                  <c:v>2.89</c:v>
                </c:pt>
                <c:pt idx="458">
                  <c:v>2.95</c:v>
                </c:pt>
                <c:pt idx="459">
                  <c:v>2.98</c:v>
                </c:pt>
                <c:pt idx="460">
                  <c:v>3.07</c:v>
                </c:pt>
                <c:pt idx="461">
                  <c:v>2.99</c:v>
                </c:pt>
                <c:pt idx="462">
                  <c:v>2.56</c:v>
                </c:pt>
                <c:pt idx="463">
                  <c:v>2.1800000000000002</c:v>
                </c:pt>
                <c:pt idx="464">
                  <c:v>2.61</c:v>
                </c:pt>
                <c:pt idx="465">
                  <c:v>2.88</c:v>
                </c:pt>
                <c:pt idx="466">
                  <c:v>2.95</c:v>
                </c:pt>
                <c:pt idx="467">
                  <c:v>2.92</c:v>
                </c:pt>
                <c:pt idx="468">
                  <c:v>2.67</c:v>
                </c:pt>
                <c:pt idx="469">
                  <c:v>3.13</c:v>
                </c:pt>
                <c:pt idx="470">
                  <c:v>3.22</c:v>
                </c:pt>
                <c:pt idx="471">
                  <c:v>3.1</c:v>
                </c:pt>
                <c:pt idx="472">
                  <c:v>3.2</c:v>
                </c:pt>
                <c:pt idx="473">
                  <c:v>3</c:v>
                </c:pt>
                <c:pt idx="474">
                  <c:v>2.57</c:v>
                </c:pt>
                <c:pt idx="475">
                  <c:v>2.86</c:v>
                </c:pt>
                <c:pt idx="476">
                  <c:v>2.83</c:v>
                </c:pt>
                <c:pt idx="477">
                  <c:v>2.67</c:v>
                </c:pt>
                <c:pt idx="478">
                  <c:v>2.7</c:v>
                </c:pt>
                <c:pt idx="479">
                  <c:v>2.64</c:v>
                </c:pt>
                <c:pt idx="480">
                  <c:v>2.67</c:v>
                </c:pt>
                <c:pt idx="481">
                  <c:v>2.73</c:v>
                </c:pt>
                <c:pt idx="482">
                  <c:v>2.83</c:v>
                </c:pt>
                <c:pt idx="483">
                  <c:v>2.99</c:v>
                </c:pt>
                <c:pt idx="484">
                  <c:v>2.81</c:v>
                </c:pt>
                <c:pt idx="485">
                  <c:v>2.84</c:v>
                </c:pt>
                <c:pt idx="486">
                  <c:v>2.74</c:v>
                </c:pt>
                <c:pt idx="487">
                  <c:v>2.7</c:v>
                </c:pt>
                <c:pt idx="488">
                  <c:v>2.75</c:v>
                </c:pt>
                <c:pt idx="489">
                  <c:v>2.8</c:v>
                </c:pt>
                <c:pt idx="490">
                  <c:v>2.62</c:v>
                </c:pt>
                <c:pt idx="491">
                  <c:v>2.63</c:v>
                </c:pt>
                <c:pt idx="492">
                  <c:v>2.64</c:v>
                </c:pt>
                <c:pt idx="493">
                  <c:v>3.08</c:v>
                </c:pt>
                <c:pt idx="494">
                  <c:v>2.86</c:v>
                </c:pt>
                <c:pt idx="495">
                  <c:v>2.83</c:v>
                </c:pt>
                <c:pt idx="496">
                  <c:v>2.75</c:v>
                </c:pt>
                <c:pt idx="497">
                  <c:v>2.96</c:v>
                </c:pt>
                <c:pt idx="498">
                  <c:v>2.61</c:v>
                </c:pt>
                <c:pt idx="499">
                  <c:v>2.31</c:v>
                </c:pt>
                <c:pt idx="500">
                  <c:v>2.36</c:v>
                </c:pt>
                <c:pt idx="501">
                  <c:v>2.46</c:v>
                </c:pt>
                <c:pt idx="502">
                  <c:v>2.4700000000000002</c:v>
                </c:pt>
                <c:pt idx="503">
                  <c:v>2.36</c:v>
                </c:pt>
                <c:pt idx="504">
                  <c:v>2.48</c:v>
                </c:pt>
                <c:pt idx="505">
                  <c:v>2.58</c:v>
                </c:pt>
                <c:pt idx="506">
                  <c:v>2.67</c:v>
                </c:pt>
                <c:pt idx="507">
                  <c:v>2.72</c:v>
                </c:pt>
                <c:pt idx="508">
                  <c:v>2.74</c:v>
                </c:pt>
                <c:pt idx="509">
                  <c:v>2.83</c:v>
                </c:pt>
                <c:pt idx="510">
                  <c:v>2.99</c:v>
                </c:pt>
                <c:pt idx="511">
                  <c:v>2.98</c:v>
                </c:pt>
                <c:pt idx="512">
                  <c:v>2.72</c:v>
                </c:pt>
                <c:pt idx="513">
                  <c:v>2.73</c:v>
                </c:pt>
                <c:pt idx="514">
                  <c:v>2.65</c:v>
                </c:pt>
                <c:pt idx="515">
                  <c:v>2.63</c:v>
                </c:pt>
                <c:pt idx="516">
                  <c:v>2.58</c:v>
                </c:pt>
                <c:pt idx="517">
                  <c:v>2.68</c:v>
                </c:pt>
                <c:pt idx="518">
                  <c:v>2.66</c:v>
                </c:pt>
                <c:pt idx="519">
                  <c:v>2.81</c:v>
                </c:pt>
                <c:pt idx="520">
                  <c:v>2.93</c:v>
                </c:pt>
                <c:pt idx="521">
                  <c:v>2.83</c:v>
                </c:pt>
                <c:pt idx="522">
                  <c:v>2.58</c:v>
                </c:pt>
                <c:pt idx="523">
                  <c:v>2.68</c:v>
                </c:pt>
                <c:pt idx="524">
                  <c:v>2.69</c:v>
                </c:pt>
                <c:pt idx="525">
                  <c:v>2.4500000000000002</c:v>
                </c:pt>
                <c:pt idx="526">
                  <c:v>2.81</c:v>
                </c:pt>
                <c:pt idx="527">
                  <c:v>2.85</c:v>
                </c:pt>
                <c:pt idx="528">
                  <c:v>3</c:v>
                </c:pt>
                <c:pt idx="529">
                  <c:v>3</c:v>
                </c:pt>
                <c:pt idx="530">
                  <c:v>2.94</c:v>
                </c:pt>
                <c:pt idx="531">
                  <c:v>2.93</c:v>
                </c:pt>
                <c:pt idx="532">
                  <c:v>3.04</c:v>
                </c:pt>
                <c:pt idx="533">
                  <c:v>3.07</c:v>
                </c:pt>
                <c:pt idx="534">
                  <c:v>2.66</c:v>
                </c:pt>
                <c:pt idx="535">
                  <c:v>2.69</c:v>
                </c:pt>
                <c:pt idx="536">
                  <c:v>2.75</c:v>
                </c:pt>
                <c:pt idx="537">
                  <c:v>2.5499999999999998</c:v>
                </c:pt>
                <c:pt idx="538">
                  <c:v>3</c:v>
                </c:pt>
                <c:pt idx="539">
                  <c:v>2.74</c:v>
                </c:pt>
                <c:pt idx="540">
                  <c:v>2.65</c:v>
                </c:pt>
                <c:pt idx="541">
                  <c:v>2.74</c:v>
                </c:pt>
                <c:pt idx="542">
                  <c:v>2.92</c:v>
                </c:pt>
                <c:pt idx="543">
                  <c:v>3.05</c:v>
                </c:pt>
                <c:pt idx="544">
                  <c:v>3.24</c:v>
                </c:pt>
                <c:pt idx="545">
                  <c:v>3.15</c:v>
                </c:pt>
                <c:pt idx="546">
                  <c:v>3</c:v>
                </c:pt>
                <c:pt idx="547">
                  <c:v>3.24</c:v>
                </c:pt>
                <c:pt idx="548">
                  <c:v>3.02</c:v>
                </c:pt>
                <c:pt idx="549">
                  <c:v>2.9</c:v>
                </c:pt>
                <c:pt idx="550">
                  <c:v>2.83</c:v>
                </c:pt>
                <c:pt idx="551">
                  <c:v>2.69</c:v>
                </c:pt>
                <c:pt idx="552">
                  <c:v>2.67</c:v>
                </c:pt>
                <c:pt idx="553">
                  <c:v>2.82</c:v>
                </c:pt>
                <c:pt idx="554">
                  <c:v>2.94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73F-41D7-8821-851870D09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2340032"/>
        <c:axId val="552339472"/>
      </c:lineChart>
      <c:dateAx>
        <c:axId val="648772032"/>
        <c:scaling>
          <c:orientation val="minMax"/>
          <c:max val="43831"/>
        </c:scaling>
        <c:delete val="0"/>
        <c:axPos val="b"/>
        <c:min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inorGridlines>
        <c:numFmt formatCode="[$-405]mmmm\ yy;@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8772592"/>
        <c:crosses val="autoZero"/>
        <c:auto val="1"/>
        <c:lblOffset val="100"/>
        <c:baseTimeUnit val="months"/>
        <c:majorUnit val="5"/>
        <c:majorTimeUnit val="years"/>
        <c:minorUnit val="1"/>
        <c:minorTimeUnit val="years"/>
      </c:dateAx>
      <c:valAx>
        <c:axId val="648772592"/>
        <c:scaling>
          <c:orientation val="minMax"/>
          <c:max val="380"/>
          <c:min val="340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8772032"/>
        <c:crosses val="autoZero"/>
        <c:crossBetween val="between"/>
      </c:valAx>
      <c:valAx>
        <c:axId val="55233947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2340032"/>
        <c:crosses val="max"/>
        <c:crossBetween val="between"/>
      </c:valAx>
      <c:dateAx>
        <c:axId val="55234003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552339472"/>
        <c:crosses val="autoZero"/>
        <c:auto val="1"/>
        <c:lblOffset val="100"/>
        <c:baseTimeUnit val="months"/>
      </c:dateAx>
      <c:spPr>
        <a:noFill/>
        <a:ln w="31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1516175980446614"/>
          <c:y val="0.9432745369500426"/>
          <c:w val="0.6007174758360182"/>
          <c:h val="4.3883679053145941E-2"/>
        </c:manualLayout>
      </c:layout>
      <c:overlay val="1"/>
      <c:spPr>
        <a:solidFill>
          <a:schemeClr val="bg1">
            <a:alpha val="70000"/>
          </a:schemeClr>
        </a:solidFill>
        <a:ln w="31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0.00476</cdr:x>
      <cdr:y>0.33559</cdr:y>
    </cdr:from>
    <cdr:to>
      <cdr:x>0.03453</cdr:x>
      <cdr:y>0.65274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4302" y="2015756"/>
          <a:ext cx="27689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0.01548</cdr:x>
      <cdr:y>0.29871</cdr:y>
    </cdr:from>
    <cdr:to>
      <cdr:x>0.04882</cdr:x>
      <cdr:y>0.6048</cdr:y>
    </cdr:to>
    <cdr:sp macro="" textlink="">
      <cdr:nvSpPr>
        <cdr:cNvPr id="3" name="TextovéPole 2"/>
        <cdr:cNvSpPr txBox="1"/>
      </cdr:nvSpPr>
      <cdr:spPr>
        <a:xfrm xmlns:a="http://schemas.openxmlformats.org/drawingml/2006/main" rot="16200000">
          <a:off x="-620232" y="2558459"/>
          <a:ext cx="1838546" cy="310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 baseline="0">
              <a:latin typeface="+mn-lt"/>
            </a:rPr>
            <a:t>Kóty hladiny </a:t>
          </a:r>
          <a:r>
            <a:rPr lang="en-US" sz="1400" baseline="0">
              <a:latin typeface="+mn-lt"/>
            </a:rPr>
            <a:t>[m n. m.]</a:t>
          </a:r>
          <a:endParaRPr lang="cs-CZ" sz="1400" baseline="0">
            <a:latin typeface="+mn-lt"/>
          </a:endParaRPr>
        </a:p>
      </cdr:txBody>
    </cdr:sp>
  </cdr:relSizeAnchor>
  <cdr:relSizeAnchor xmlns:cdr="http://schemas.openxmlformats.org/drawingml/2006/chartDrawing">
    <cdr:from>
      <cdr:x>0.93543</cdr:x>
      <cdr:y>0.28504</cdr:y>
    </cdr:from>
    <cdr:to>
      <cdr:x>0.96877</cdr:x>
      <cdr:y>0.59113</cdr:y>
    </cdr:to>
    <cdr:sp macro="" textlink="">
      <cdr:nvSpPr>
        <cdr:cNvPr id="4" name="TextovéPole 1"/>
        <cdr:cNvSpPr txBox="1"/>
      </cdr:nvSpPr>
      <cdr:spPr>
        <a:xfrm xmlns:a="http://schemas.openxmlformats.org/drawingml/2006/main" rot="16200000">
          <a:off x="7936614" y="2476353"/>
          <a:ext cx="1838546" cy="310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aseline="0">
              <a:latin typeface="+mn-lt"/>
            </a:rPr>
            <a:t>P</a:t>
          </a:r>
          <a:r>
            <a:rPr lang="cs-CZ" sz="1400" baseline="0">
              <a:latin typeface="+mn-lt"/>
            </a:rPr>
            <a:t>rů</a:t>
          </a:r>
          <a:r>
            <a:rPr lang="en-US" sz="1400" baseline="0">
              <a:latin typeface="+mn-lt"/>
            </a:rPr>
            <a:t>tok</a:t>
          </a:r>
          <a:r>
            <a:rPr lang="cs-CZ" sz="1400" baseline="0">
              <a:latin typeface="+mn-lt"/>
            </a:rPr>
            <a:t> </a:t>
          </a:r>
          <a:r>
            <a:rPr lang="en-US" sz="1400" baseline="0">
              <a:latin typeface="+mn-lt"/>
            </a:rPr>
            <a:t>[m</a:t>
          </a:r>
          <a:r>
            <a:rPr lang="en-US" sz="1400" baseline="30000">
              <a:latin typeface="+mn-lt"/>
            </a:rPr>
            <a:t>3</a:t>
          </a:r>
          <a:r>
            <a:rPr lang="en-US" sz="1400" baseline="0">
              <a:latin typeface="+mn-lt"/>
            </a:rPr>
            <a:t>.s</a:t>
          </a:r>
          <a:r>
            <a:rPr lang="en-US" sz="1400" baseline="30000">
              <a:latin typeface="+mn-lt"/>
            </a:rPr>
            <a:t>-1</a:t>
          </a:r>
          <a:r>
            <a:rPr lang="en-US" sz="1400" baseline="0">
              <a:latin typeface="+mn-lt"/>
            </a:rPr>
            <a:t>]</a:t>
          </a:r>
          <a:endParaRPr lang="cs-CZ" sz="1400" baseline="0">
            <a:latin typeface="+mn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ABBF3-B3D3-4A95-814D-B118237FCF97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5219-AC8C-4C5B-9E1F-CA8231116A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17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426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529D1-35BA-484E-AF2F-4C4CACB31AB9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91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288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99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90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512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5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7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5219-AC8C-4C5B-9E1F-CA8231116A4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45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2C5A84-1731-458B-BF95-78BC699E34E1}" type="slidenum"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7863" y="822325"/>
            <a:ext cx="5418137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781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1F5B34-9A43-4471-91E0-C4302504D26C}" type="slidenum"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7863" y="822325"/>
            <a:ext cx="5418137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7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1F5B34-9A43-4471-91E0-C4302504D26C}" type="slidenum">
              <a:rPr lang="en-US" altLang="cs-CZ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7863" y="822325"/>
            <a:ext cx="5418137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3901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4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4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0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2" y="2130425"/>
            <a:ext cx="7770813" cy="14684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1" y="6356927"/>
            <a:ext cx="2132013" cy="3634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1" y="6356927"/>
            <a:ext cx="2894013" cy="3634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1" y="6356927"/>
            <a:ext cx="2132013" cy="3634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C0454-059C-4E06-B1CA-231BDB7A4CA3}" type="slidenum">
              <a:rPr lang="en-US" altLang="cs-CZ"/>
              <a:pPr>
                <a:defRPr/>
              </a:pPr>
              <a:t>‹#›</a:t>
            </a:fld>
            <a:fld id="{58208D8B-FAF9-426A-9902-23810EC93C4E}" type="slidenum">
              <a:rPr lang="en-US" altLang="cs-CZ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2537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7314" y="6696000"/>
            <a:ext cx="4557600" cy="1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8" name="Obdélník 7"/>
          <p:cNvSpPr/>
          <p:nvPr userDrawn="1"/>
        </p:nvSpPr>
        <p:spPr>
          <a:xfrm>
            <a:off x="4572575" y="6696000"/>
            <a:ext cx="4561200" cy="1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9" y="365126"/>
            <a:ext cx="1603196" cy="7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7314" y="6696000"/>
            <a:ext cx="4557600" cy="1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9" name="Obdélník 8"/>
          <p:cNvSpPr/>
          <p:nvPr userDrawn="1"/>
        </p:nvSpPr>
        <p:spPr>
          <a:xfrm>
            <a:off x="4572575" y="6696000"/>
            <a:ext cx="4561200" cy="1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9" y="365126"/>
            <a:ext cx="1603196" cy="7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4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7314" y="6696000"/>
            <a:ext cx="4557600" cy="1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7" name="Obdélník 6"/>
          <p:cNvSpPr/>
          <p:nvPr userDrawn="1"/>
        </p:nvSpPr>
        <p:spPr>
          <a:xfrm>
            <a:off x="4572575" y="6696000"/>
            <a:ext cx="4561200" cy="1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9" y="365126"/>
            <a:ext cx="1603196" cy="7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9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0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4D8D0-A25F-4C55-AAB0-8ADD18DD9DD5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9B76-9F49-47FE-815B-353C8A92985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7314" y="6696000"/>
            <a:ext cx="4557600" cy="1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8" name="Obdélník 7"/>
          <p:cNvSpPr/>
          <p:nvPr userDrawn="1"/>
        </p:nvSpPr>
        <p:spPr>
          <a:xfrm>
            <a:off x="4572575" y="6696000"/>
            <a:ext cx="4561200" cy="1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9" y="365126"/>
            <a:ext cx="1603196" cy="7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4.jpe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50561" y="-398488"/>
            <a:ext cx="8353958" cy="2757830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>
                <a:solidFill>
                  <a:srgbClr val="C00000"/>
                </a:solidFill>
                <a:latin typeface="+mn-lt"/>
              </a:rPr>
              <a:t>„</a:t>
            </a:r>
            <a:r>
              <a:rPr lang="cs-CZ" sz="3600" b="1" dirty="0">
                <a:solidFill>
                  <a:srgbClr val="C00000"/>
                </a:solidFill>
                <a:latin typeface="+mn-lt"/>
              </a:rPr>
              <a:t>Vodní blahobyt, aneb kudy</a:t>
            </a:r>
            <a:br>
              <a:rPr lang="cs-CZ" sz="3600" b="1" dirty="0">
                <a:solidFill>
                  <a:srgbClr val="C00000"/>
                </a:solidFill>
                <a:latin typeface="+mn-lt"/>
              </a:rPr>
            </a:br>
            <a:r>
              <a:rPr lang="cs-CZ" sz="3600" b="1" dirty="0">
                <a:solidFill>
                  <a:srgbClr val="C00000"/>
                </a:solidFill>
                <a:latin typeface="+mn-lt"/>
              </a:rPr>
              <a:t> cesta (</a:t>
            </a:r>
            <a:r>
              <a:rPr lang="cs-CZ" sz="3600" b="1" dirty="0">
                <a:latin typeface="+mn-lt"/>
              </a:rPr>
              <a:t>NE</a:t>
            </a:r>
            <a:r>
              <a:rPr lang="cs-CZ" sz="3600" b="1" dirty="0">
                <a:solidFill>
                  <a:srgbClr val="C00000"/>
                </a:solidFill>
                <a:latin typeface="+mn-lt"/>
              </a:rPr>
              <a:t>)vede…“</a:t>
            </a:r>
            <a:br>
              <a:rPr lang="cs-CZ" sz="4800" b="1" dirty="0">
                <a:solidFill>
                  <a:srgbClr val="123F88"/>
                </a:solidFill>
              </a:rPr>
            </a:br>
            <a:endParaRPr lang="cs-CZ" sz="2000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314" y="6696000"/>
            <a:ext cx="4557600" cy="1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sp>
        <p:nvSpPr>
          <p:cNvPr id="4" name="Obdélník 3"/>
          <p:cNvSpPr/>
          <p:nvPr/>
        </p:nvSpPr>
        <p:spPr>
          <a:xfrm>
            <a:off x="4572575" y="6696000"/>
            <a:ext cx="4561200" cy="1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1013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74" y="365999"/>
            <a:ext cx="1603196" cy="727542"/>
          </a:xfrm>
          <a:prstGeom prst="rect">
            <a:avLst/>
          </a:prstGeom>
        </p:spPr>
      </p:pic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049" y="578785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2" y="5723339"/>
            <a:ext cx="1182159" cy="105366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734220" y="5705023"/>
            <a:ext cx="36613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000" dirty="0">
                <a:latin typeface="Arial"/>
                <a:cs typeface="Arial"/>
              </a:rPr>
              <a:t>Petr Kubala</a:t>
            </a:r>
          </a:p>
          <a:p>
            <a:pPr algn="ctr"/>
            <a:r>
              <a:rPr lang="cs-CZ" altLang="cs-CZ" i="1" dirty="0">
                <a:cs typeface="Arial"/>
              </a:rPr>
              <a:t> </a:t>
            </a: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„odborná konference VODNÍ  TOKY“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i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cs-CZ" altLang="cs-CZ" i="1" dirty="0">
                <a:cs typeface="Arial"/>
              </a:rPr>
              <a:t>Hradec Králové,  31. května 2022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15DF833-89F8-CCC7-A478-621A85A5B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2" y="1812338"/>
            <a:ext cx="3661387" cy="17646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D0DE1F-C7E3-7469-9714-2515CEC95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r="471"/>
          <a:stretch/>
        </p:blipFill>
        <p:spPr>
          <a:xfrm>
            <a:off x="3777624" y="1807627"/>
            <a:ext cx="2417620" cy="17709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A494838-FB2A-F32F-9B5A-15D7DEC8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44" y="1818335"/>
            <a:ext cx="2841507" cy="1770939"/>
          </a:xfrm>
          <a:prstGeom prst="rect">
            <a:avLst/>
          </a:prstGeom>
        </p:spPr>
      </p:pic>
      <p:pic>
        <p:nvPicPr>
          <p:cNvPr id="16" name="Obrázek 15" descr="Obsah obrázku exteriér, savci&#10;&#10;Popis byl vytvořen automaticky">
            <a:extLst>
              <a:ext uri="{FF2B5EF4-FFF2-40B4-BE49-F238E27FC236}">
                <a16:creationId xmlns:a16="http://schemas.microsoft.com/office/drawing/2014/main" id="{08B3C488-1CA5-C013-6FEA-BCDB5C5E6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99" y="3667958"/>
            <a:ext cx="4079338" cy="2039669"/>
          </a:xfrm>
          <a:prstGeom prst="rect">
            <a:avLst/>
          </a:prstGeom>
        </p:spPr>
      </p:pic>
      <p:pic>
        <p:nvPicPr>
          <p:cNvPr id="18" name="Obrázek 17" descr="Obsah obrázku tráva, příroda, exteriér, pole&#10;&#10;Popis byl vytvořen automaticky">
            <a:extLst>
              <a:ext uri="{FF2B5EF4-FFF2-40B4-BE49-F238E27FC236}">
                <a16:creationId xmlns:a16="http://schemas.microsoft.com/office/drawing/2014/main" id="{6AA689F8-5DFC-A6F0-AF98-9504A5800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2" y="3666111"/>
            <a:ext cx="3834344" cy="20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7028" y="1828632"/>
            <a:ext cx="80626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000" b="1" dirty="0">
                <a:solidFill>
                  <a:srgbClr val="123F88"/>
                </a:solidFill>
              </a:rPr>
              <a:t>Je nezbytné realizovat </a:t>
            </a:r>
            <a:r>
              <a:rPr lang="cs-CZ" sz="3000" b="1" dirty="0">
                <a:solidFill>
                  <a:srgbClr val="C00000"/>
                </a:solidFill>
              </a:rPr>
              <a:t>přírodě blízká opatření v krajině</a:t>
            </a:r>
            <a:r>
              <a:rPr lang="cs-CZ" sz="3000" b="1" dirty="0">
                <a:solidFill>
                  <a:srgbClr val="123F88"/>
                </a:solidFill>
              </a:rPr>
              <a:t>, jako jsou rybníky, malé vodní nádrže, opatření zamezující vodní a větrné erozi, revitalizovat vodní toky a změnit obhospodařování zemědělských pozemků. To vše je důležité </a:t>
            </a:r>
            <a:r>
              <a:rPr lang="cs-CZ" sz="3000" b="1" i="1" dirty="0">
                <a:solidFill>
                  <a:schemeClr val="accent1"/>
                </a:solidFill>
              </a:rPr>
              <a:t>pro retenci vody v krajině</a:t>
            </a:r>
            <a:r>
              <a:rPr lang="cs-CZ" sz="3000" b="1" dirty="0">
                <a:solidFill>
                  <a:srgbClr val="123F88"/>
                </a:solidFill>
              </a:rPr>
              <a:t>. </a:t>
            </a:r>
          </a:p>
          <a:p>
            <a:pPr algn="ctr"/>
            <a:endParaRPr lang="cs-CZ" sz="3000" b="1" dirty="0">
              <a:solidFill>
                <a:srgbClr val="123F88"/>
              </a:solidFill>
            </a:endParaRPr>
          </a:p>
        </p:txBody>
      </p:sp>
      <p:pic>
        <p:nvPicPr>
          <p:cNvPr id="3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983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14286" y="6120563"/>
            <a:ext cx="580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Stropnice u Nových Hradů – po revitalizaci</a:t>
            </a:r>
          </a:p>
        </p:txBody>
      </p:sp>
    </p:spTree>
    <p:extLst>
      <p:ext uri="{BB962C8B-B14F-4D97-AF65-F5344CB8AC3E}">
        <p14:creationId xmlns:p14="http://schemas.microsoft.com/office/powerpoint/2010/main" val="815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455726" y="6086246"/>
            <a:ext cx="583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Loděnice u Nenačovic – stav po revitalizaci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6163"/>
          <a:stretch/>
        </p:blipFill>
        <p:spPr>
          <a:xfrm>
            <a:off x="-1" y="-1"/>
            <a:ext cx="9157011" cy="669108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64583" y="6157833"/>
            <a:ext cx="583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Loděnice u Nenačovic – stav po revitalizaci</a:t>
            </a:r>
          </a:p>
        </p:txBody>
      </p:sp>
    </p:spTree>
    <p:extLst>
      <p:ext uri="{BB962C8B-B14F-4D97-AF65-F5344CB8AC3E}">
        <p14:creationId xmlns:p14="http://schemas.microsoft.com/office/powerpoint/2010/main" val="2686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15257" y="2191489"/>
            <a:ext cx="806268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000" b="1" dirty="0">
                <a:solidFill>
                  <a:srgbClr val="C00000"/>
                </a:solidFill>
              </a:rPr>
              <a:t>Pro akumulaci vody jsou potřeba vodní nádrže</a:t>
            </a:r>
            <a:r>
              <a:rPr lang="cs-CZ" sz="3000" b="1" dirty="0">
                <a:solidFill>
                  <a:srgbClr val="123F88"/>
                </a:solidFill>
              </a:rPr>
              <a:t>, které zajistí dostatek kvalitní pitné vody pro člověka i dostatek vody pro potřeby </a:t>
            </a:r>
            <a:r>
              <a:rPr lang="cs-CZ" sz="3000" b="1" i="1" dirty="0">
                <a:solidFill>
                  <a:schemeClr val="accent1"/>
                </a:solidFill>
              </a:rPr>
              <a:t>energetiky, průmyslu, závlah v zemědělství </a:t>
            </a:r>
          </a:p>
          <a:p>
            <a:pPr algn="ctr"/>
            <a:r>
              <a:rPr lang="cs-CZ" sz="3000" b="1" i="1" dirty="0">
                <a:solidFill>
                  <a:schemeClr val="accent1"/>
                </a:solidFill>
              </a:rPr>
              <a:t>a v neposlední řadě i pro přírodu</a:t>
            </a:r>
            <a:r>
              <a:rPr lang="cs-CZ" sz="3000" dirty="0">
                <a:solidFill>
                  <a:srgbClr val="123F88"/>
                </a:solidFill>
              </a:rPr>
              <a:t>.</a:t>
            </a:r>
          </a:p>
        </p:txBody>
      </p:sp>
      <p:pic>
        <p:nvPicPr>
          <p:cNvPr id="3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847098" y="3341433"/>
            <a:ext cx="48244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B467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123F88"/>
                </a:solidFill>
              </a:rPr>
              <a:t>9 přehradních nádrží</a:t>
            </a:r>
          </a:p>
          <a:p>
            <a:pPr eaLnBrk="1" hangingPunct="1">
              <a:defRPr/>
            </a:pPr>
            <a:r>
              <a:rPr lang="cs-CZ" altLang="cs-CZ" sz="3200" b="1" dirty="0">
                <a:solidFill>
                  <a:srgbClr val="123F88"/>
                </a:solidFill>
              </a:rPr>
              <a:t>s celkovým objemem</a:t>
            </a:r>
          </a:p>
          <a:p>
            <a:pPr eaLnBrk="1" hangingPunct="1">
              <a:defRPr/>
            </a:pPr>
            <a:r>
              <a:rPr lang="cs-CZ" altLang="cs-CZ" sz="3200" b="1">
                <a:solidFill>
                  <a:srgbClr val="123F88"/>
                </a:solidFill>
              </a:rPr>
              <a:t>1355 </a:t>
            </a:r>
            <a:r>
              <a:rPr lang="cs-CZ" altLang="cs-CZ" sz="3200" b="1" dirty="0">
                <a:solidFill>
                  <a:srgbClr val="123F88"/>
                </a:solidFill>
              </a:rPr>
              <a:t>mil. m</a:t>
            </a:r>
            <a:r>
              <a:rPr lang="cs-CZ" altLang="cs-CZ" sz="3200" b="1" baseline="30000" dirty="0">
                <a:solidFill>
                  <a:srgbClr val="123F88"/>
                </a:solidFill>
              </a:rPr>
              <a:t>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4" y="1364761"/>
            <a:ext cx="3786622" cy="5197076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71947" y="365126"/>
            <a:ext cx="7758267" cy="1325563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latin typeface="+mn-lt"/>
              </a:rPr>
              <a:t>Vltavská kaskáda</a:t>
            </a:r>
            <a:endParaRPr lang="cs-CZ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57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947" y="365126"/>
            <a:ext cx="7758267" cy="1325563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latin typeface="+mn-lt"/>
              </a:rPr>
              <a:t>Hlavní účely Vltavské kaskády</a:t>
            </a:r>
            <a:endParaRPr lang="cs-CZ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948" y="1690689"/>
            <a:ext cx="5569003" cy="4351338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C00000"/>
                </a:solidFill>
              </a:rPr>
              <a:t>Zajištění minimálního odtoku</a:t>
            </a:r>
          </a:p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Snížení povodňových průtoků</a:t>
            </a:r>
          </a:p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Výroba elektrické energie</a:t>
            </a:r>
          </a:p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Dodávky povrchové vody</a:t>
            </a:r>
          </a:p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Rekreace, rybolov</a:t>
            </a:r>
          </a:p>
          <a:p>
            <a:pPr marL="514350" indent="-514350">
              <a:buClr>
                <a:srgbClr val="000099"/>
              </a:buClr>
              <a:buSzPct val="100000"/>
              <a:buFont typeface="+mj-lt"/>
              <a:buAutoNum type="arabicPeriod"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Nadlepšování průtoků pro plavbu </a:t>
            </a:r>
          </a:p>
          <a:p>
            <a:pPr marL="0" indent="0">
              <a:buClr>
                <a:srgbClr val="000099"/>
              </a:buClr>
              <a:buSzPct val="100000"/>
              <a:buNone/>
              <a:defRPr/>
            </a:pPr>
            <a:r>
              <a:rPr lang="cs-CZ" altLang="cs-CZ" b="1" dirty="0">
                <a:solidFill>
                  <a:srgbClr val="123F88"/>
                </a:solidFill>
              </a:rPr>
              <a:t>       další….</a:t>
            </a:r>
          </a:p>
          <a:p>
            <a:pPr marL="0" indent="0">
              <a:buClr>
                <a:srgbClr val="000099"/>
              </a:buClr>
              <a:buSzPct val="100000"/>
              <a:buNone/>
              <a:defRPr/>
            </a:pPr>
            <a:endParaRPr lang="cs-CZ" altLang="cs-CZ" sz="3200" b="1" dirty="0">
              <a:solidFill>
                <a:srgbClr val="123F88"/>
              </a:solidFill>
            </a:endParaRPr>
          </a:p>
          <a:p>
            <a:pPr marL="0" indent="0">
              <a:buClr>
                <a:srgbClr val="000099"/>
              </a:buClr>
              <a:buSzPct val="100000"/>
              <a:buNone/>
              <a:defRPr/>
            </a:pPr>
            <a:endParaRPr lang="cs-CZ" altLang="cs-CZ" b="1" dirty="0">
              <a:solidFill>
                <a:srgbClr val="000099"/>
              </a:solidFill>
            </a:endParaRPr>
          </a:p>
          <a:p>
            <a:pPr marL="0" indent="0">
              <a:buClr>
                <a:srgbClr val="000099"/>
              </a:buClr>
              <a:buSzPct val="100000"/>
              <a:buNone/>
              <a:defRPr/>
            </a:pPr>
            <a:endParaRPr lang="cs-CZ" altLang="cs-CZ" sz="3200" b="1" dirty="0">
              <a:solidFill>
                <a:srgbClr val="000099"/>
              </a:solidFill>
            </a:endParaRPr>
          </a:p>
        </p:txBody>
      </p:sp>
      <p:pic>
        <p:nvPicPr>
          <p:cNvPr id="4" name="Picture 7" descr="03-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85" y="1462813"/>
            <a:ext cx="2656431" cy="18809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198263" y="3016252"/>
            <a:ext cx="620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 Orlík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198263" y="5137249"/>
            <a:ext cx="620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 Orlík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51" y="4053457"/>
            <a:ext cx="2676265" cy="1785604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198262" y="5501257"/>
            <a:ext cx="7219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 Slapy </a:t>
            </a:r>
          </a:p>
        </p:txBody>
      </p:sp>
    </p:spTree>
    <p:extLst>
      <p:ext uri="{BB962C8B-B14F-4D97-AF65-F5344CB8AC3E}">
        <p14:creationId xmlns:p14="http://schemas.microsoft.com/office/powerpoint/2010/main" val="11918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942" y="247139"/>
            <a:ext cx="6459794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b="1" dirty="0">
                <a:solidFill>
                  <a:srgbClr val="C00000"/>
                </a:solidFill>
                <a:latin typeface="+mn-lt"/>
              </a:rPr>
              <a:t>Hydrologické extrémy posledních let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942" y="2005322"/>
            <a:ext cx="765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rgbClr val="092991"/>
                </a:solidFill>
              </a:rPr>
              <a:t>Povodně – 2002, 2006, 2013</a:t>
            </a:r>
          </a:p>
          <a:p>
            <a:pPr marL="0" indent="0">
              <a:buNone/>
            </a:pPr>
            <a:r>
              <a:rPr lang="cs-CZ" sz="3200" b="1" dirty="0">
                <a:solidFill>
                  <a:srgbClr val="092991"/>
                </a:solidFill>
              </a:rPr>
              <a:t>Sucho – 2015 – 2018, </a:t>
            </a:r>
            <a:r>
              <a:rPr lang="cs-CZ" sz="3200" b="1" dirty="0">
                <a:solidFill>
                  <a:srgbClr val="C00000"/>
                </a:solidFill>
              </a:rPr>
              <a:t>2022…???</a:t>
            </a: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5" name="Picture 9" descr="\\192.168.94.199\Public\vyhodnocení_povodně_6_2013\foto\sváček\2013_06_04_letecke\VYBER_pojmenovany\2013_06_04_7978_Lahovicky_most_sout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942" y="3425980"/>
            <a:ext cx="4137025" cy="275748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BBA5B6-FD6A-5B6B-B547-2D510B623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2381"/>
          <a:stretch/>
        </p:blipFill>
        <p:spPr>
          <a:xfrm>
            <a:off x="4964920" y="3425980"/>
            <a:ext cx="3770263" cy="27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1520" y="1408302"/>
            <a:ext cx="741761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99"/>
              </a:buClr>
              <a:buSzPct val="100000"/>
              <a:defRPr/>
            </a:pPr>
            <a:r>
              <a:rPr lang="cs-CZ" altLang="cs-CZ" sz="2800" b="1" dirty="0">
                <a:solidFill>
                  <a:srgbClr val="123F88"/>
                </a:solidFill>
              </a:rPr>
              <a:t>Přehradní nádrže nemohou hydrologickým extrémům zabránit, ale </a:t>
            </a:r>
            <a:r>
              <a:rPr lang="cs-CZ" altLang="cs-CZ" sz="2800" b="1" i="1" dirty="0">
                <a:solidFill>
                  <a:srgbClr val="C00000"/>
                </a:solidFill>
              </a:rPr>
              <a:t>pomáhají zmírnit </a:t>
            </a:r>
          </a:p>
          <a:p>
            <a:pPr algn="ctr">
              <a:buClr>
                <a:srgbClr val="000099"/>
              </a:buClr>
              <a:buSzPct val="100000"/>
              <a:defRPr/>
            </a:pPr>
            <a:r>
              <a:rPr lang="cs-CZ" altLang="cs-CZ" sz="2800" b="1" i="1" dirty="0">
                <a:solidFill>
                  <a:srgbClr val="C00000"/>
                </a:solidFill>
              </a:rPr>
              <a:t>jejich negativní dopady</a:t>
            </a:r>
            <a:r>
              <a:rPr lang="cs-CZ" altLang="cs-CZ" sz="2800" b="1" dirty="0">
                <a:solidFill>
                  <a:srgbClr val="123F88"/>
                </a:solidFill>
              </a:rPr>
              <a:t>.</a:t>
            </a:r>
          </a:p>
          <a:p>
            <a:pPr algn="ctr"/>
            <a:endParaRPr lang="cs-CZ" sz="3200" b="1" dirty="0">
              <a:solidFill>
                <a:srgbClr val="042096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08660" y="3044458"/>
            <a:ext cx="77800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>
                <a:solidFill>
                  <a:srgbClr val="123F88"/>
                </a:solidFill>
              </a:rPr>
              <a:t>Jsou to víceúčelová vodní díla a v tom kterém hydrologickém období mají prioritu vybrané účely nakládání s vodou.</a:t>
            </a:r>
          </a:p>
          <a:p>
            <a:pPr algn="ctr"/>
            <a:endParaRPr lang="cs-CZ" altLang="cs-CZ" sz="2800" b="1" dirty="0">
              <a:solidFill>
                <a:srgbClr val="123F88"/>
              </a:solidFill>
            </a:endParaRPr>
          </a:p>
          <a:p>
            <a:pPr algn="ctr"/>
            <a:r>
              <a:rPr lang="cs-CZ" sz="2800" b="1" u="sng" dirty="0">
                <a:solidFill>
                  <a:schemeClr val="accent1"/>
                </a:solidFill>
              </a:rPr>
              <a:t>Při povodních </a:t>
            </a:r>
            <a:r>
              <a:rPr lang="cs-CZ" sz="2800" b="1" dirty="0">
                <a:solidFill>
                  <a:srgbClr val="123F88"/>
                </a:solidFill>
              </a:rPr>
              <a:t>je to </a:t>
            </a:r>
            <a:r>
              <a:rPr lang="cs-CZ" sz="2800" b="1" i="1" dirty="0">
                <a:solidFill>
                  <a:srgbClr val="C00000"/>
                </a:solidFill>
              </a:rPr>
              <a:t>transformace povodňových průtoků</a:t>
            </a:r>
            <a:r>
              <a:rPr lang="cs-CZ" sz="2800" b="1" dirty="0">
                <a:solidFill>
                  <a:srgbClr val="123F88"/>
                </a:solidFill>
              </a:rPr>
              <a:t>, </a:t>
            </a:r>
            <a:r>
              <a:rPr lang="cs-CZ" sz="2800" b="1" u="sng" dirty="0">
                <a:solidFill>
                  <a:schemeClr val="accent1"/>
                </a:solidFill>
              </a:rPr>
              <a:t>v období sucha</a:t>
            </a:r>
            <a:r>
              <a:rPr lang="cs-CZ" sz="2800" b="1" dirty="0">
                <a:solidFill>
                  <a:schemeClr val="accent1"/>
                </a:solidFill>
              </a:rPr>
              <a:t> </a:t>
            </a:r>
            <a:r>
              <a:rPr lang="cs-CZ" sz="2800" b="1" dirty="0">
                <a:solidFill>
                  <a:srgbClr val="123F88"/>
                </a:solidFill>
              </a:rPr>
              <a:t>zase </a:t>
            </a:r>
            <a:r>
              <a:rPr lang="cs-CZ" sz="2800" b="1" i="1" dirty="0">
                <a:solidFill>
                  <a:srgbClr val="C00000"/>
                </a:solidFill>
              </a:rPr>
              <a:t>nadlepšování průtoků </a:t>
            </a:r>
            <a:r>
              <a:rPr lang="cs-CZ" sz="2800" b="1" dirty="0">
                <a:solidFill>
                  <a:srgbClr val="123F88"/>
                </a:solidFill>
              </a:rPr>
              <a:t>na vodním toku pod vodním dílem.  </a:t>
            </a:r>
          </a:p>
        </p:txBody>
      </p:sp>
      <p:pic>
        <p:nvPicPr>
          <p:cNvPr id="4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72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60676" y="2340845"/>
            <a:ext cx="7417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3200" b="1" dirty="0">
                <a:solidFill>
                  <a:srgbClr val="123F88"/>
                </a:solidFill>
              </a:rPr>
              <a:t>Zásobování obyvatelstva pitnou vodou zajišťují </a:t>
            </a:r>
            <a:r>
              <a:rPr lang="cs-CZ" altLang="cs-CZ" sz="3200" b="1" dirty="0">
                <a:solidFill>
                  <a:srgbClr val="C00000"/>
                </a:solidFill>
              </a:rPr>
              <a:t>vodárenské nádrže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85899" y="4622215"/>
            <a:ext cx="6327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anose="02020603050405020304" pitchFamily="18" charset="0"/>
              <a:buNone/>
              <a:defRPr/>
            </a:pPr>
            <a:r>
              <a:rPr lang="cs-CZ" altLang="cs-CZ" sz="2800" b="1" dirty="0">
                <a:solidFill>
                  <a:srgbClr val="123F88"/>
                </a:solidFill>
              </a:rPr>
              <a:t>Nejvýznamnější vodárenskou nádrží je Švihov na Želivce</a:t>
            </a:r>
          </a:p>
        </p:txBody>
      </p:sp>
      <p:pic>
        <p:nvPicPr>
          <p:cNvPr id="4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857" cy="669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97184" y="5910369"/>
            <a:ext cx="368139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b">
            <a:sp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bg1"/>
                </a:solidFill>
              </a:rPr>
              <a:t>VN Švihov na Želivce</a:t>
            </a:r>
          </a:p>
        </p:txBody>
      </p:sp>
    </p:spTree>
    <p:extLst>
      <p:ext uri="{BB962C8B-B14F-4D97-AF65-F5344CB8AC3E}">
        <p14:creationId xmlns:p14="http://schemas.microsoft.com/office/powerpoint/2010/main" val="41518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68227"/>
            <a:ext cx="7886700" cy="3967773"/>
          </a:xfrm>
        </p:spPr>
        <p:txBody>
          <a:bodyPr>
            <a:normAutofit fontScale="77500" lnSpcReduction="20000"/>
          </a:bodyPr>
          <a:lstStyle/>
          <a:p>
            <a:r>
              <a:rPr lang="cs-CZ" sz="3200" b="1" u="sng" dirty="0">
                <a:solidFill>
                  <a:srgbClr val="123F88"/>
                </a:solidFill>
              </a:rPr>
              <a:t>Oblast:</a:t>
            </a:r>
            <a:r>
              <a:rPr lang="cs-CZ" sz="3200" b="1" dirty="0">
                <a:solidFill>
                  <a:srgbClr val="123F88"/>
                </a:solidFill>
              </a:rPr>
              <a:t> Zahajovací blok</a:t>
            </a:r>
          </a:p>
          <a:p>
            <a:pPr marL="0" indent="0">
              <a:buNone/>
            </a:pPr>
            <a:r>
              <a:rPr lang="cs-CZ" sz="3200" b="1" dirty="0">
                <a:solidFill>
                  <a:srgbClr val="123F88"/>
                </a:solidFill>
              </a:rPr>
              <a:t> </a:t>
            </a:r>
          </a:p>
          <a:p>
            <a:r>
              <a:rPr lang="cs-CZ" sz="3200" b="1" u="sng" dirty="0">
                <a:solidFill>
                  <a:srgbClr val="123F88"/>
                </a:solidFill>
              </a:rPr>
              <a:t>Název:</a:t>
            </a:r>
            <a:r>
              <a:rPr lang="cs-CZ" sz="3200" b="1" dirty="0">
                <a:solidFill>
                  <a:srgbClr val="123F88"/>
                </a:solidFill>
              </a:rPr>
              <a:t> „Vodní blahobyt, aneb kudy cesta (NE)vede…“</a:t>
            </a:r>
          </a:p>
          <a:p>
            <a:r>
              <a:rPr lang="cs-CZ" sz="3200" i="1" dirty="0">
                <a:solidFill>
                  <a:srgbClr val="123F88"/>
                </a:solidFill>
              </a:rPr>
              <a:t>Obsahem přednášky bude shrnutí aktuálních i dlouhodobých problémů (odborných, mediálních, politických a dalších), které v rámci ČR (NE)řešíme a (NE)vedou k řešení problematiky zajištění dostatečného množství kvalitních zdrojů pitné vody, retenci vody v krajině, změně využívání území atd., atd.</a:t>
            </a:r>
          </a:p>
          <a:p>
            <a:endParaRPr lang="cs-CZ" sz="3200" i="1" dirty="0">
              <a:solidFill>
                <a:srgbClr val="123F88"/>
              </a:solidFill>
            </a:endParaRPr>
          </a:p>
          <a:p>
            <a:pPr marL="0" indent="0">
              <a:buNone/>
            </a:pPr>
            <a:r>
              <a:rPr lang="cs-CZ" sz="3200" i="1" dirty="0">
                <a:solidFill>
                  <a:srgbClr val="123F88"/>
                </a:solidFill>
              </a:rPr>
              <a:t>rok </a:t>
            </a:r>
            <a:r>
              <a:rPr lang="cs-CZ" sz="3200" b="1" dirty="0">
                <a:solidFill>
                  <a:srgbClr val="FF0000"/>
                </a:solidFill>
              </a:rPr>
              <a:t>2020</a:t>
            </a:r>
          </a:p>
        </p:txBody>
      </p:sp>
      <p:pic>
        <p:nvPicPr>
          <p:cNvPr id="4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1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5450" y="205468"/>
            <a:ext cx="78867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VN Švihov 1973 - 2019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7184" y="5910369"/>
            <a:ext cx="368139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b">
            <a:sp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chemeClr val="bg1"/>
                </a:solidFill>
              </a:rPr>
              <a:t>VN Švihov na Želivce</a:t>
            </a:r>
          </a:p>
        </p:txBody>
      </p:sp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85957"/>
              </p:ext>
            </p:extLst>
          </p:nvPr>
        </p:nvGraphicFramePr>
        <p:xfrm>
          <a:off x="173314" y="1161143"/>
          <a:ext cx="8739313" cy="55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106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4992" y="777766"/>
            <a:ext cx="7772400" cy="819806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tabLst>
                <a:tab pos="1257300" algn="l"/>
                <a:tab pos="1438275" algn="l"/>
                <a:tab pos="1619250" algn="l"/>
              </a:tabLst>
            </a:pP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Výhled do budoucna,</a:t>
            </a:r>
            <a:br>
              <a:rPr lang="cs-CZ" altLang="cs-CZ" sz="2800" b="1" dirty="0">
                <a:solidFill>
                  <a:srgbClr val="C00000"/>
                </a:solidFill>
                <a:latin typeface="+mn-lt"/>
              </a:rPr>
            </a:br>
            <a:r>
              <a:rPr lang="cs-CZ" altLang="cs-CZ" sz="2800" b="1" dirty="0">
                <a:latin typeface="+mn-lt"/>
              </a:rPr>
              <a:t>i pohled zpátky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… 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</a:t>
            </a:r>
            <a:br>
              <a:rPr lang="cs-CZ" altLang="cs-CZ" sz="2800" b="1" dirty="0">
                <a:solidFill>
                  <a:srgbClr val="C00000"/>
                </a:solidFill>
                <a:latin typeface="+mn-lt"/>
              </a:rPr>
            </a:br>
            <a:endParaRPr lang="cs-CZ" altLang="cs-CZ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0364" y="1597572"/>
            <a:ext cx="7696200" cy="4508501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cs-CZ" sz="9600" b="1" dirty="0">
                <a:solidFill>
                  <a:srgbClr val="FF0000"/>
                </a:solidFill>
              </a:rPr>
              <a:t>Hlavní prioritou ČR </a:t>
            </a:r>
            <a:r>
              <a:rPr lang="cs-CZ" sz="9600" dirty="0"/>
              <a:t>je </a:t>
            </a:r>
            <a:r>
              <a:rPr lang="cs-CZ" sz="9600" b="1" dirty="0"/>
              <a:t>zajistit </a:t>
            </a:r>
            <a:r>
              <a:rPr lang="cs-CZ" sz="9600" b="1" dirty="0">
                <a:solidFill>
                  <a:srgbClr val="0070C0"/>
                </a:solidFill>
              </a:rPr>
              <a:t>dostatečné zdroje vody pro obyvatele i pro klíčové sektory našeho hospodářství,</a:t>
            </a:r>
            <a:r>
              <a:rPr lang="cs-CZ" sz="9600" b="1" dirty="0"/>
              <a:t> </a:t>
            </a:r>
            <a:r>
              <a:rPr lang="cs-CZ" sz="9600" b="1" dirty="0">
                <a:solidFill>
                  <a:srgbClr val="00B050"/>
                </a:solidFill>
              </a:rPr>
              <a:t>včetně opatření podporující zadržování vody v krajině.</a:t>
            </a:r>
          </a:p>
          <a:p>
            <a:pPr marL="0" lvl="0" indent="0">
              <a:buNone/>
            </a:pPr>
            <a:r>
              <a:rPr lang="cs-CZ" sz="9600" dirty="0">
                <a:solidFill>
                  <a:srgbClr val="002060"/>
                </a:solidFill>
              </a:rPr>
              <a:t>K tomu je nutné </a:t>
            </a:r>
            <a:r>
              <a:rPr lang="cs-CZ" sz="9600" b="1" dirty="0">
                <a:solidFill>
                  <a:srgbClr val="002060"/>
                </a:solidFill>
              </a:rPr>
              <a:t>(zejména v prohlubujícím se období sucha) </a:t>
            </a:r>
            <a:r>
              <a:rPr lang="cs-CZ" sz="9600" dirty="0">
                <a:solidFill>
                  <a:srgbClr val="002060"/>
                </a:solidFill>
              </a:rPr>
              <a:t>maximálně zadržovat omezené vodní zdroje a efektivně s nimi hospodařit, </a:t>
            </a:r>
            <a:r>
              <a:rPr lang="cs-CZ" sz="9600" b="1" dirty="0">
                <a:solidFill>
                  <a:srgbClr val="002060"/>
                </a:solidFill>
              </a:rPr>
              <a:t>zejména </a:t>
            </a:r>
          </a:p>
          <a:p>
            <a:pPr lvl="0">
              <a:buFontTx/>
              <a:buChar char="-"/>
            </a:pPr>
            <a:r>
              <a:rPr lang="cs-CZ" sz="9600" dirty="0">
                <a:solidFill>
                  <a:srgbClr val="27066A"/>
                </a:solidFill>
              </a:rPr>
              <a:t>akumulací vody v nádržích (</a:t>
            </a:r>
            <a:r>
              <a:rPr lang="cs-CZ" sz="9600" u="sng" dirty="0">
                <a:solidFill>
                  <a:srgbClr val="FF0000"/>
                </a:solidFill>
              </a:rPr>
              <a:t>i výstavbou nových VN, </a:t>
            </a:r>
            <a:r>
              <a:rPr lang="cs-CZ" sz="9600" b="1" u="sng" dirty="0">
                <a:solidFill>
                  <a:srgbClr val="FF0000"/>
                </a:solidFill>
              </a:rPr>
              <a:t>Generel LAPV</a:t>
            </a:r>
            <a:r>
              <a:rPr lang="cs-CZ" sz="9600" dirty="0">
                <a:solidFill>
                  <a:srgbClr val="27066A"/>
                </a:solidFill>
              </a:rPr>
              <a:t>)</a:t>
            </a:r>
          </a:p>
          <a:p>
            <a:pPr lvl="0">
              <a:buFontTx/>
              <a:buChar char="-"/>
            </a:pPr>
            <a:r>
              <a:rPr lang="cs-CZ" sz="9600" dirty="0">
                <a:solidFill>
                  <a:srgbClr val="27066A"/>
                </a:solidFill>
              </a:rPr>
              <a:t>efektivním využíváním vodárenských a vodohospodářských soustav, včetně jejich </a:t>
            </a:r>
            <a:r>
              <a:rPr lang="cs-CZ" sz="9600" b="1" dirty="0">
                <a:solidFill>
                  <a:srgbClr val="27066A"/>
                </a:solidFill>
              </a:rPr>
              <a:t>rozšiřování, propojování a trvalé obnovy,</a:t>
            </a:r>
          </a:p>
          <a:p>
            <a:pPr lvl="0">
              <a:buFontTx/>
              <a:buChar char="-"/>
            </a:pPr>
            <a:r>
              <a:rPr lang="cs-CZ" sz="9600" dirty="0">
                <a:solidFill>
                  <a:srgbClr val="27066A"/>
                </a:solidFill>
              </a:rPr>
              <a:t>zadržování vody v krajině,</a:t>
            </a:r>
          </a:p>
          <a:p>
            <a:pPr lvl="0">
              <a:buFontTx/>
              <a:buChar char="-"/>
            </a:pPr>
            <a:r>
              <a:rPr lang="cs-CZ" sz="9600" dirty="0">
                <a:solidFill>
                  <a:srgbClr val="27066A"/>
                </a:solidFill>
              </a:rPr>
              <a:t>zlepšením hospodaření se srážkovými vodami.</a:t>
            </a:r>
          </a:p>
          <a:p>
            <a:pPr lvl="0">
              <a:buFontTx/>
              <a:buChar char="-"/>
            </a:pPr>
            <a:endParaRPr lang="cs-CZ" sz="9600" dirty="0">
              <a:solidFill>
                <a:srgbClr val="27066A"/>
              </a:solidFill>
            </a:endParaRPr>
          </a:p>
          <a:p>
            <a:pPr marL="0" lvl="0" indent="0" algn="ctr">
              <a:buNone/>
            </a:pPr>
            <a:r>
              <a:rPr lang="cs-CZ" sz="9600" b="1" i="1" dirty="0">
                <a:solidFill>
                  <a:srgbClr val="C00000"/>
                </a:solidFill>
              </a:rPr>
              <a:t>věda a výzkum - vzdělání – výchova odborníků - osvěta</a:t>
            </a:r>
          </a:p>
          <a:p>
            <a:pPr marL="0" lvl="0" indent="0">
              <a:buNone/>
            </a:pPr>
            <a:r>
              <a:rPr lang="cs-CZ" sz="7400" b="1" dirty="0">
                <a:solidFill>
                  <a:srgbClr val="FF0000"/>
                </a:solidFill>
              </a:rPr>
              <a:t>        </a:t>
            </a:r>
            <a:endParaRPr lang="cs-CZ" sz="9600" b="1" dirty="0">
              <a:solidFill>
                <a:srgbClr val="FF0000"/>
              </a:solidFill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3" y="598696"/>
            <a:ext cx="1499003" cy="6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2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3" y="598696"/>
            <a:ext cx="1499003" cy="6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ECAADE-8067-49B5-567E-C9F963EB9899}"/>
              </a:ext>
            </a:extLst>
          </p:cNvPr>
          <p:cNvSpPr txBox="1"/>
          <p:nvPr/>
        </p:nvSpPr>
        <p:spPr>
          <a:xfrm>
            <a:off x="961293" y="2772933"/>
            <a:ext cx="7104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solidFill>
                  <a:schemeClr val="tx2"/>
                </a:solidFill>
              </a:rPr>
              <a:t>A jaká je realita…??!! </a:t>
            </a:r>
          </a:p>
        </p:txBody>
      </p:sp>
    </p:spTree>
    <p:extLst>
      <p:ext uri="{BB962C8B-B14F-4D97-AF65-F5344CB8AC3E}">
        <p14:creationId xmlns:p14="http://schemas.microsoft.com/office/powerpoint/2010/main" val="15882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>
            <a:extLst>
              <a:ext uri="{FF2B5EF4-FFF2-40B4-BE49-F238E27FC236}">
                <a16:creationId xmlns:a16="http://schemas.microsoft.com/office/drawing/2014/main" id="{93A93E5F-475A-9D62-750A-A57D0BB0D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9" y="1457325"/>
            <a:ext cx="91455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64452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052513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4605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1868488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325688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782888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240088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697288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podzim 2014</a:t>
            </a:r>
            <a:endParaRPr lang="cs-CZ" altLang="cs-CZ" sz="2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komise založena za účelem vypracování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Koncepce ochrany před následky sucha pro území České republiky</a:t>
            </a:r>
            <a:r>
              <a:rPr lang="cs-CZ" altLang="cs-CZ" sz="2000" dirty="0">
                <a:cs typeface="Arial" panose="020B0604020202020204" pitchFamily="34" charset="0"/>
              </a:rPr>
              <a:t> (dále jen Koncepce)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cs-CZ" altLang="cs-CZ" sz="12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březen 2017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1. společné jednání meziresortní komise VODA-SUCHO ke Koncepci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cs-CZ" altLang="cs-CZ" sz="12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  <a:cs typeface="Arial" panose="020B0604020202020204" pitchFamily="34" charset="0"/>
              </a:rPr>
              <a:t>červenec 2017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Koncepce schválena usnesením vlády ČR </a:t>
            </a:r>
            <a:r>
              <a:rPr lang="cs-CZ" altLang="cs-CZ" sz="2000" dirty="0">
                <a:cs typeface="Arial" panose="020B0604020202020204" pitchFamily="34" charset="0"/>
              </a:rPr>
              <a:t>č. 528 ze dne 24. 7. 2017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cs-CZ" altLang="cs-CZ" sz="12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podzim 2017–jaro 2018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prodloužení mandátu činnosti komise a aktualizace personálního obsazení komise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cs-CZ" altLang="cs-CZ" sz="12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prosinec 2017–2021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zpracování každoroční zprávy o pokroku na vědomí ministrům MŽP a </a:t>
            </a:r>
            <a:r>
              <a:rPr lang="cs-CZ" altLang="cs-CZ" sz="2000" dirty="0" err="1">
                <a:cs typeface="Arial" panose="020B0604020202020204" pitchFamily="34" charset="0"/>
              </a:rPr>
              <a:t>MZe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endParaRPr lang="cs-CZ" altLang="cs-CZ" sz="1200" dirty="0">
              <a:cs typeface="Arial" panose="020B0604020202020204" pitchFamily="34" charset="0"/>
            </a:endParaRP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highlight>
                  <a:srgbClr val="FFFF00"/>
                </a:highlight>
                <a:cs typeface="Arial" panose="020B0604020202020204" pitchFamily="34" charset="0"/>
              </a:rPr>
              <a:t>prosinec 2022</a:t>
            </a:r>
          </a:p>
          <a:p>
            <a:pPr defTabSz="91440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Char char="•"/>
            </a:pPr>
            <a:r>
              <a:rPr lang="cs-CZ" altLang="cs-CZ" sz="2000" dirty="0">
                <a:cs typeface="Arial" panose="020B0604020202020204" pitchFamily="34" charset="0"/>
              </a:rPr>
              <a:t>zpracovat a předložit vládě na vědomí informaci o naplňování Koncepce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045059-CA91-E414-AEEB-607EEDE8C8B0}"/>
              </a:ext>
            </a:extLst>
          </p:cNvPr>
          <p:cNvSpPr txBox="1"/>
          <p:nvPr/>
        </p:nvSpPr>
        <p:spPr>
          <a:xfrm>
            <a:off x="84959" y="0"/>
            <a:ext cx="6836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Meziresortní</a:t>
            </a:r>
            <a:r>
              <a:rPr lang="cs-CZ" altLang="cs-CZ" sz="18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komise</a:t>
            </a:r>
          </a:p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 VODA-SUCHO</a:t>
            </a:r>
            <a:endParaRPr lang="cs-CZ" sz="4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34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63F4759-F63D-E1E6-7563-19D5C77CCE2A}"/>
              </a:ext>
            </a:extLst>
          </p:cNvPr>
          <p:cNvSpPr txBox="1"/>
          <p:nvPr/>
        </p:nvSpPr>
        <p:spPr>
          <a:xfrm>
            <a:off x="-458214" y="2157596"/>
            <a:ext cx="97486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</a:rPr>
              <a:t>V poziční zprávě o naplňování Koncepce za rok 2019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 Komise konstatovala,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že ač jednotlivá opatření jsou postupně realizována,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 dosud se nepodařilo významně pokročit k naplnění cílů Koncepce.</a:t>
            </a:r>
          </a:p>
          <a:p>
            <a:endParaRPr lang="cs-CZ" sz="2400" b="1" dirty="0">
              <a:solidFill>
                <a:srgbClr val="0070C0"/>
              </a:solidFill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Komise proto navrhla zpracování 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závazného harmonogramu naplňování opatření.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9D65B7-F6F8-6D8E-CC80-53F72C34E00D}"/>
              </a:ext>
            </a:extLst>
          </p:cNvPr>
          <p:cNvSpPr txBox="1"/>
          <p:nvPr/>
        </p:nvSpPr>
        <p:spPr>
          <a:xfrm>
            <a:off x="84959" y="0"/>
            <a:ext cx="6836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Meziresortní</a:t>
            </a:r>
            <a:r>
              <a:rPr lang="cs-CZ" altLang="cs-CZ" sz="18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komise</a:t>
            </a:r>
          </a:p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 VODA-SUCHO</a:t>
            </a:r>
            <a:endParaRPr lang="cs-CZ" sz="4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83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E1DB059-5571-C38D-5C5A-E74DC1B2D677}"/>
              </a:ext>
            </a:extLst>
          </p:cNvPr>
          <p:cNvSpPr txBox="1"/>
          <p:nvPr/>
        </p:nvSpPr>
        <p:spPr>
          <a:xfrm>
            <a:off x="211821" y="331023"/>
            <a:ext cx="6836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Meziresortní</a:t>
            </a:r>
            <a:r>
              <a:rPr lang="cs-CZ" altLang="cs-CZ" sz="18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komise</a:t>
            </a:r>
          </a:p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 VODA-SUCHO</a:t>
            </a:r>
            <a:endParaRPr lang="cs-CZ" sz="4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FF47A1A-16E6-2067-9BCA-C2A0D7B25383}"/>
              </a:ext>
            </a:extLst>
          </p:cNvPr>
          <p:cNvGraphicFramePr>
            <a:graphicFrameLocks noGrp="1"/>
          </p:cNvGraphicFramePr>
          <p:nvPr/>
        </p:nvGraphicFramePr>
        <p:xfrm>
          <a:off x="265006" y="3227489"/>
          <a:ext cx="8339479" cy="1157747"/>
        </p:xfrm>
        <a:graphic>
          <a:graphicData uri="http://schemas.openxmlformats.org/drawingml/2006/table">
            <a:tbl>
              <a:tblPr/>
              <a:tblGrid>
                <a:gridCol w="2111599">
                  <a:extLst>
                    <a:ext uri="{9D8B030D-6E8A-4147-A177-3AD203B41FA5}">
                      <a16:colId xmlns:a16="http://schemas.microsoft.com/office/drawing/2014/main" val="3590757351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2881074280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566449139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4226948116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3510429595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2637975412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833198890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594595198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3348901670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1015226417"/>
                    </a:ext>
                  </a:extLst>
                </a:gridCol>
                <a:gridCol w="534582">
                  <a:extLst>
                    <a:ext uri="{9D8B030D-6E8A-4147-A177-3AD203B41FA5}">
                      <a16:colId xmlns:a16="http://schemas.microsoft.com/office/drawing/2014/main" val="4002052691"/>
                    </a:ext>
                  </a:extLst>
                </a:gridCol>
                <a:gridCol w="882060">
                  <a:extLst>
                    <a:ext uri="{9D8B030D-6E8A-4147-A177-3AD203B41FA5}">
                      <a16:colId xmlns:a16="http://schemas.microsoft.com/office/drawing/2014/main" val="1025112338"/>
                    </a:ext>
                  </a:extLst>
                </a:gridCol>
              </a:tblGrid>
              <a:tr h="465369">
                <a:tc>
                  <a:txBody>
                    <a:bodyPr/>
                    <a:lstStyle/>
                    <a:p>
                      <a:pPr algn="l" fontAlgn="b"/>
                      <a:endParaRPr lang="cs-CZ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Celkem 2021-2030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835759"/>
                  </a:ext>
                </a:extLst>
              </a:tr>
              <a:tr h="46536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Potřebné prostředky pro resort MŽP celkem (mil. Kč)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7 635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10 196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11 157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11 299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9 413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90 707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41260"/>
                  </a:ext>
                </a:extLst>
              </a:tr>
              <a:tr h="227009">
                <a:tc>
                  <a:txBody>
                    <a:bodyPr/>
                    <a:lstStyle/>
                    <a:p>
                      <a:pPr algn="l" fontAlgn="b"/>
                      <a:endParaRPr lang="cs-CZ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342340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07A3-53C7-ED3D-5EC4-924909C24D9A}"/>
              </a:ext>
            </a:extLst>
          </p:cNvPr>
          <p:cNvGraphicFramePr>
            <a:graphicFrameLocks noGrp="1"/>
          </p:cNvGraphicFramePr>
          <p:nvPr/>
        </p:nvGraphicFramePr>
        <p:xfrm>
          <a:off x="265006" y="4528089"/>
          <a:ext cx="8433739" cy="1783293"/>
        </p:xfrm>
        <a:graphic>
          <a:graphicData uri="http://schemas.openxmlformats.org/drawingml/2006/table">
            <a:tbl>
              <a:tblPr/>
              <a:tblGrid>
                <a:gridCol w="2104279">
                  <a:extLst>
                    <a:ext uri="{9D8B030D-6E8A-4147-A177-3AD203B41FA5}">
                      <a16:colId xmlns:a16="http://schemas.microsoft.com/office/drawing/2014/main" val="3933196512"/>
                    </a:ext>
                  </a:extLst>
                </a:gridCol>
                <a:gridCol w="531887">
                  <a:extLst>
                    <a:ext uri="{9D8B030D-6E8A-4147-A177-3AD203B41FA5}">
                      <a16:colId xmlns:a16="http://schemas.microsoft.com/office/drawing/2014/main" val="2422027415"/>
                    </a:ext>
                  </a:extLst>
                </a:gridCol>
                <a:gridCol w="531887">
                  <a:extLst>
                    <a:ext uri="{9D8B030D-6E8A-4147-A177-3AD203B41FA5}">
                      <a16:colId xmlns:a16="http://schemas.microsoft.com/office/drawing/2014/main" val="2772970198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3192282400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1915221330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3418101386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4037884759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2361641354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4078882744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2734724929"/>
                    </a:ext>
                  </a:extLst>
                </a:gridCol>
                <a:gridCol w="548509">
                  <a:extLst>
                    <a:ext uri="{9D8B030D-6E8A-4147-A177-3AD203B41FA5}">
                      <a16:colId xmlns:a16="http://schemas.microsoft.com/office/drawing/2014/main" val="3068236791"/>
                    </a:ext>
                  </a:extLst>
                </a:gridCol>
                <a:gridCol w="877614">
                  <a:extLst>
                    <a:ext uri="{9D8B030D-6E8A-4147-A177-3AD203B41FA5}">
                      <a16:colId xmlns:a16="http://schemas.microsoft.com/office/drawing/2014/main" val="314278138"/>
                    </a:ext>
                  </a:extLst>
                </a:gridCol>
              </a:tblGrid>
              <a:tr h="76070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Celková předpokládaná/plánovaná alokace (mil. Kč.)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6 655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49 436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009642"/>
                  </a:ext>
                </a:extLst>
              </a:tr>
              <a:tr h="51129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Celková nezajištěná alokace do ideálního stavu (mil. Kč)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8 623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8 985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10 318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15 218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14 833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109 282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014769"/>
                  </a:ext>
                </a:extLst>
              </a:tr>
              <a:tr h="51129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1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Potřebné </a:t>
                      </a:r>
                      <a:r>
                        <a:rPr lang="cs-CZ" sz="1100" b="1" i="1" u="none" strike="noStrike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prostředy</a:t>
                      </a:r>
                      <a:r>
                        <a:rPr lang="cs-CZ" sz="1100" b="1" i="1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 pro resort </a:t>
                      </a:r>
                      <a:r>
                        <a:rPr lang="cs-CZ" sz="1100" b="1" i="1" u="none" strike="noStrike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MZe</a:t>
                      </a:r>
                      <a:r>
                        <a:rPr lang="cs-CZ" sz="1100" b="1" i="1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 celkem (mil. Kč)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12 271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15 060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15 967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16 876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17 517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17 950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17 561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158 719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159761"/>
                  </a:ext>
                </a:extLst>
              </a:tr>
            </a:tbl>
          </a:graphicData>
        </a:graphic>
      </p:graphicFrame>
      <p:sp>
        <p:nvSpPr>
          <p:cNvPr id="10" name="Text Box 6">
            <a:extLst>
              <a:ext uri="{FF2B5EF4-FFF2-40B4-BE49-F238E27FC236}">
                <a16:creationId xmlns:a16="http://schemas.microsoft.com/office/drawing/2014/main" id="{1CA9C691-1937-CE94-970D-839B835D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2" y="1654462"/>
            <a:ext cx="9035478" cy="116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2480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cs-CZ" altLang="cs-CZ" sz="2400" b="1" dirty="0">
                <a:solidFill>
                  <a:srgbClr val="123F88"/>
                </a:solidFill>
                <a:latin typeface="+mn-lt"/>
                <a:cs typeface="+mn-cs"/>
              </a:rPr>
              <a:t>Harmonogram opatření a nákladů</a:t>
            </a:r>
          </a:p>
          <a:p>
            <a:pPr algn="ctr" eaLnBrk="1">
              <a:spcAft>
                <a:spcPct val="0"/>
              </a:spcAft>
            </a:pPr>
            <a:r>
              <a:rPr lang="cs-CZ" altLang="cs-CZ" sz="2400" b="1" dirty="0">
                <a:solidFill>
                  <a:srgbClr val="123F88"/>
                </a:solidFill>
                <a:latin typeface="+mn-lt"/>
                <a:cs typeface="+mn-cs"/>
              </a:rPr>
              <a:t>na připravovaná opatření k snížení negativních dopadů sucha a nedostatku vody do roku 2030  </a:t>
            </a:r>
            <a:r>
              <a:rPr lang="cs-CZ" altLang="cs-CZ" sz="2400" b="1" dirty="0">
                <a:solidFill>
                  <a:schemeClr val="accent2"/>
                </a:solidFill>
                <a:cs typeface="Arial" panose="020B0604020202020204" pitchFamily="34" charset="0"/>
              </a:rPr>
              <a:t>- září 2020</a:t>
            </a:r>
            <a:endParaRPr lang="cs-CZ" altLang="cs-CZ" sz="24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eaLnBrk="1">
              <a:spcAft>
                <a:spcPct val="0"/>
              </a:spcAft>
            </a:pPr>
            <a:endParaRPr lang="cs-CZ" altLang="cs-CZ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C85C5A1-2D07-72CB-6486-C06E1EC12F14}"/>
              </a:ext>
            </a:extLst>
          </p:cNvPr>
          <p:cNvSpPr txBox="1">
            <a:spLocks/>
          </p:cNvSpPr>
          <p:nvPr/>
        </p:nvSpPr>
        <p:spPr>
          <a:xfrm>
            <a:off x="211821" y="2925578"/>
            <a:ext cx="9059862" cy="4878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000" i="1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Otázky, na něž musí komise v rámci vyhodnocení Koncepce odpovědět</a:t>
            </a:r>
          </a:p>
          <a:p>
            <a:pPr algn="l"/>
            <a:r>
              <a:rPr lang="cs-CZ" sz="2000" b="1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vyhodnocení naplňování:</a:t>
            </a:r>
          </a:p>
          <a:p>
            <a:pPr marL="425265" indent="-425265" algn="l">
              <a:buFont typeface="+mj-lt"/>
              <a:buAutoNum type="arabicParenR"/>
            </a:pPr>
            <a:r>
              <a:rPr lang="cs-CZ" sz="2000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Jaké aktivity byly splněny a ukončeny?</a:t>
            </a:r>
          </a:p>
          <a:p>
            <a:pPr marL="425265" indent="-425265" algn="l">
              <a:buFont typeface="+mj-lt"/>
              <a:buAutoNum type="arabicParenR"/>
            </a:pPr>
            <a:r>
              <a:rPr lang="cs-CZ" sz="2000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Jaký byl skutečný posun v naplňování cílů koncepce?</a:t>
            </a:r>
          </a:p>
          <a:p>
            <a:pPr algn="l">
              <a:buFontTx/>
              <a:buChar char="-"/>
            </a:pPr>
            <a:endParaRPr lang="cs-CZ" sz="2000" dirty="0">
              <a:solidFill>
                <a:srgbClr val="1438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000" b="1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revizi a dalšímu využití koncepce:</a:t>
            </a:r>
          </a:p>
          <a:p>
            <a:pPr marL="425265" indent="-425265" algn="l">
              <a:lnSpc>
                <a:spcPct val="120000"/>
              </a:lnSpc>
              <a:spcBef>
                <a:spcPts val="496"/>
              </a:spcBef>
              <a:buFont typeface="+mj-lt"/>
              <a:buAutoNum type="arabicParenR" startAt="3"/>
            </a:pPr>
            <a:r>
              <a:rPr lang="cs-CZ" sz="2000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Zůstávají platné strategické cíle a výstupy, jejichž prostřednictvím má být cílů dosaženo?</a:t>
            </a:r>
          </a:p>
          <a:p>
            <a:pPr marL="425265" indent="-425265" algn="l">
              <a:lnSpc>
                <a:spcPct val="120000"/>
              </a:lnSpc>
              <a:spcBef>
                <a:spcPts val="496"/>
              </a:spcBef>
              <a:buFont typeface="+mj-lt"/>
              <a:buAutoNum type="arabicParenR" startAt="3"/>
            </a:pPr>
            <a:r>
              <a:rPr lang="cs-CZ" sz="2000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určit </a:t>
            </a:r>
            <a:r>
              <a:rPr lang="cs-CZ" sz="2000" b="1" i="1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verifikovatelné ukazatele k cílům</a:t>
            </a:r>
            <a:r>
              <a:rPr lang="cs-CZ" sz="2000" dirty="0">
                <a:solidFill>
                  <a:srgbClr val="143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výstupům a aktivitám?</a:t>
            </a:r>
          </a:p>
          <a:p>
            <a:pPr>
              <a:buFontTx/>
              <a:buChar char="-"/>
            </a:pPr>
            <a:endParaRPr lang="cs-CZ" dirty="0">
              <a:solidFill>
                <a:srgbClr val="1438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solidFill>
                <a:srgbClr val="1438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dirty="0">
              <a:solidFill>
                <a:srgbClr val="1438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D352F5-C5A7-8DED-1E56-72A3E0889F9E}"/>
              </a:ext>
            </a:extLst>
          </p:cNvPr>
          <p:cNvSpPr txBox="1"/>
          <p:nvPr/>
        </p:nvSpPr>
        <p:spPr>
          <a:xfrm>
            <a:off x="211821" y="331023"/>
            <a:ext cx="6836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Meziresortní</a:t>
            </a:r>
            <a:r>
              <a:rPr lang="cs-CZ" altLang="cs-CZ" sz="1800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komise</a:t>
            </a:r>
          </a:p>
          <a:p>
            <a:r>
              <a:rPr lang="cs-CZ" altLang="cs-CZ" sz="4000" b="1" dirty="0">
                <a:solidFill>
                  <a:srgbClr val="C00000"/>
                </a:solidFill>
                <a:ea typeface="+mj-ea"/>
                <a:cs typeface="+mj-cs"/>
              </a:rPr>
              <a:t> VODA-SUCHO</a:t>
            </a:r>
            <a:endParaRPr lang="cs-CZ" sz="40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0CBE25-21B7-5906-1A9A-91402228C1C1}"/>
              </a:ext>
            </a:extLst>
          </p:cNvPr>
          <p:cNvSpPr txBox="1"/>
          <p:nvPr/>
        </p:nvSpPr>
        <p:spPr>
          <a:xfrm>
            <a:off x="661823" y="1741065"/>
            <a:ext cx="8159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Koncepce: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Nejasná (chybějící) návaznost aktivit na cíle (holistická konzistence)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Chybějící verifikovatelné ukazatele u cílů, výstupů</a:t>
            </a:r>
            <a:r>
              <a:rPr lang="cs-CZ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aktivit</a:t>
            </a:r>
          </a:p>
        </p:txBody>
      </p:sp>
    </p:spTree>
    <p:extLst>
      <p:ext uri="{BB962C8B-B14F-4D97-AF65-F5344CB8AC3E}">
        <p14:creationId xmlns:p14="http://schemas.microsoft.com/office/powerpoint/2010/main" val="29773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0FEBE4C-33EF-285D-874C-573E6134452B}"/>
              </a:ext>
            </a:extLst>
          </p:cNvPr>
          <p:cNvSpPr txBox="1"/>
          <p:nvPr/>
        </p:nvSpPr>
        <p:spPr>
          <a:xfrm>
            <a:off x="2286000" y="3701534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ea typeface="+mj-ea"/>
                <a:cs typeface="+mj-cs"/>
              </a:rPr>
              <a:t>Stálá komise Senátu VODA - SUCHO </a:t>
            </a:r>
          </a:p>
        </p:txBody>
      </p:sp>
      <p:pic>
        <p:nvPicPr>
          <p:cNvPr id="2050" name="Picture 2" descr="Senát Parlamentu České republiky – Wikipedie">
            <a:extLst>
              <a:ext uri="{FF2B5EF4-FFF2-40B4-BE49-F238E27FC236}">
                <a16:creationId xmlns:a16="http://schemas.microsoft.com/office/drawing/2014/main" id="{CB8607F6-30D4-A721-26B0-A44015EA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1" y="1324137"/>
            <a:ext cx="2609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73248" y="1850040"/>
            <a:ext cx="76849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Přírodě blízká opatření </a:t>
            </a:r>
            <a:r>
              <a:rPr lang="cs-CZ" sz="2800" b="1" dirty="0">
                <a:solidFill>
                  <a:srgbClr val="123F88"/>
                </a:solidFill>
              </a:rPr>
              <a:t>nenahradí funkci </a:t>
            </a:r>
            <a:r>
              <a:rPr lang="cs-CZ" sz="2800" b="1" dirty="0">
                <a:solidFill>
                  <a:srgbClr val="C00000"/>
                </a:solidFill>
              </a:rPr>
              <a:t>vodních nádrží</a:t>
            </a:r>
            <a:r>
              <a:rPr lang="cs-CZ" sz="2800" b="1" dirty="0">
                <a:solidFill>
                  <a:srgbClr val="123F88"/>
                </a:solidFill>
              </a:rPr>
              <a:t> (přehrad) a vodní nádrže (přehrady) nenahradí funkci přírodě blízkých opatření.</a:t>
            </a:r>
          </a:p>
          <a:p>
            <a:pPr algn="ctr"/>
            <a:endParaRPr lang="cs-CZ" sz="2800" b="1" dirty="0">
              <a:solidFill>
                <a:srgbClr val="123F88"/>
              </a:solidFill>
            </a:endParaRPr>
          </a:p>
          <a:p>
            <a:pPr algn="ctr"/>
            <a:endParaRPr lang="cs-CZ" sz="2800" b="1" dirty="0">
              <a:solidFill>
                <a:srgbClr val="123F88"/>
              </a:solidFill>
            </a:endParaRPr>
          </a:p>
          <a:p>
            <a:pPr algn="ctr"/>
            <a:r>
              <a:rPr lang="cs-CZ" sz="2800" b="1" i="1" dirty="0">
                <a:solidFill>
                  <a:srgbClr val="C00000"/>
                </a:solidFill>
              </a:rPr>
              <a:t>Každé z nich má svoji nezastupitelnou úlohu a musí se vzájemně doplňovat, navazovat na sebe. </a:t>
            </a:r>
          </a:p>
          <a:p>
            <a:pPr algn="ctr"/>
            <a:endParaRPr lang="cs-CZ" sz="3600" b="1" dirty="0">
              <a:solidFill>
                <a:srgbClr val="123F88"/>
              </a:solidFill>
            </a:endParaRPr>
          </a:p>
        </p:txBody>
      </p:sp>
      <p:pic>
        <p:nvPicPr>
          <p:cNvPr id="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2755AD-E19D-0A1B-286C-0277ECA926F2}"/>
              </a:ext>
            </a:extLst>
          </p:cNvPr>
          <p:cNvSpPr txBox="1"/>
          <p:nvPr/>
        </p:nvSpPr>
        <p:spPr>
          <a:xfrm>
            <a:off x="1824893" y="3290069"/>
            <a:ext cx="5380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C00000"/>
                </a:solidFill>
                <a:highlight>
                  <a:srgbClr val="FFFF00"/>
                </a:highlight>
              </a:rPr>
              <a:t>Záleží ale na tom kde…!!! </a:t>
            </a:r>
          </a:p>
        </p:txBody>
      </p:sp>
    </p:spTree>
    <p:extLst>
      <p:ext uri="{BB962C8B-B14F-4D97-AF65-F5344CB8AC3E}">
        <p14:creationId xmlns:p14="http://schemas.microsoft.com/office/powerpoint/2010/main" val="18240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7914" y="1286306"/>
            <a:ext cx="7772400" cy="1261242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tabLst>
                <a:tab pos="1257300" algn="l"/>
                <a:tab pos="1438275" algn="l"/>
                <a:tab pos="1619250" algn="l"/>
              </a:tabLst>
            </a:pPr>
            <a:r>
              <a:rPr lang="cs-CZ" altLang="cs-CZ" sz="31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Poziční dokument </a:t>
            </a:r>
            <a:br>
              <a:rPr lang="cs-CZ" altLang="cs-CZ" sz="31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altLang="cs-CZ" sz="31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vodního hospodářství do roku 2030</a:t>
            </a:r>
            <a:br>
              <a:rPr lang="cs-CZ" altLang="cs-CZ" sz="2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altLang="cs-CZ" sz="27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</a:t>
            </a:r>
            <a:r>
              <a:rPr lang="cs-CZ" altLang="cs-CZ" sz="27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podzim 2021</a:t>
            </a:r>
            <a:r>
              <a:rPr lang="cs-CZ" altLang="cs-CZ" sz="27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  <a:br>
              <a:rPr lang="cs-CZ" altLang="cs-CZ" sz="2800" dirty="0"/>
            </a:br>
            <a:br>
              <a:rPr lang="cs-CZ" altLang="cs-CZ" sz="2800" dirty="0"/>
            </a:br>
            <a:endParaRPr lang="cs-CZ" altLang="cs-CZ" sz="160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4125" y="2381647"/>
            <a:ext cx="7735020" cy="402915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2000" u="sng" dirty="0"/>
              <a:t>Ochrana vodních zdrojů </a:t>
            </a:r>
            <a:r>
              <a:rPr lang="cs-CZ" sz="2000" dirty="0"/>
              <a:t>jako zranitelného strategického zdroje.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/>
              <a:t>5. </a:t>
            </a:r>
            <a:r>
              <a:rPr lang="cs-CZ" sz="2000" u="sng" dirty="0"/>
              <a:t>Posílení ochrany vodních zdrojů a odolnosti vodohospodářských služeb</a:t>
            </a:r>
            <a:r>
              <a:rPr lang="cs-CZ" sz="2000" dirty="0"/>
              <a:t> z hlediska přírodních katastrof, vývoje klimatu, ekonomiky, legislativy a dalších bezpečnostních rizik:</a:t>
            </a:r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	Extrémní hydrologické jevy a přírodní katastrofy.</a:t>
            </a:r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	Bezpečnostní rizika.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	Ekonomika a legislativa.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/>
              <a:t>6. Podpora vody </a:t>
            </a:r>
            <a:r>
              <a:rPr lang="cs-CZ" sz="2000" u="sng" dirty="0"/>
              <a:t>v oběhovém hospodářství</a:t>
            </a:r>
            <a:r>
              <a:rPr lang="cs-CZ" sz="2000" dirty="0"/>
              <a:t>.</a:t>
            </a:r>
          </a:p>
          <a:p>
            <a:pPr marL="0" lvl="0" indent="0">
              <a:buNone/>
            </a:pPr>
            <a:r>
              <a:rPr lang="cs-CZ" sz="2800" b="1" i="1" dirty="0">
                <a:solidFill>
                  <a:srgbClr val="27066A"/>
                </a:solidFill>
              </a:rPr>
              <a:t>      </a:t>
            </a:r>
            <a:r>
              <a:rPr lang="cs-CZ" sz="2400" b="1" i="1" dirty="0">
                <a:solidFill>
                  <a:srgbClr val="27066A"/>
                </a:solidFill>
              </a:rPr>
              <a:t>SVH ČR, </a:t>
            </a:r>
            <a:r>
              <a:rPr lang="cs-CZ" sz="2400" b="1" i="1" dirty="0" err="1">
                <a:solidFill>
                  <a:srgbClr val="27066A"/>
                </a:solidFill>
              </a:rPr>
              <a:t>z.s</a:t>
            </a:r>
            <a:r>
              <a:rPr lang="cs-CZ" sz="2400" b="1" i="1" dirty="0">
                <a:solidFill>
                  <a:srgbClr val="27066A"/>
                </a:solidFill>
              </a:rPr>
              <a:t>               SOVAK ČR, </a:t>
            </a:r>
            <a:r>
              <a:rPr lang="cs-CZ" sz="2400" b="1" i="1" dirty="0" err="1">
                <a:solidFill>
                  <a:srgbClr val="27066A"/>
                </a:solidFill>
              </a:rPr>
              <a:t>z.s</a:t>
            </a:r>
            <a:r>
              <a:rPr lang="cs-CZ" sz="2400" b="1" i="1" dirty="0">
                <a:solidFill>
                  <a:srgbClr val="27066A"/>
                </a:solidFill>
              </a:rPr>
              <a:t>.                      </a:t>
            </a:r>
            <a:r>
              <a:rPr lang="cs-CZ" sz="2400" b="1" i="1" dirty="0" err="1">
                <a:solidFill>
                  <a:srgbClr val="27066A"/>
                </a:solidFill>
              </a:rPr>
              <a:t>CzWA</a:t>
            </a:r>
            <a:endParaRPr lang="cs-CZ" sz="2400" b="1" i="1" dirty="0">
              <a:solidFill>
                <a:srgbClr val="27066A"/>
              </a:solidFill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38" y="366713"/>
            <a:ext cx="132873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2AD8F052-FEE4-4E36-BFF2-BA4A799FED1E}"/>
              </a:ext>
            </a:extLst>
          </p:cNvPr>
          <p:cNvSpPr/>
          <p:nvPr/>
        </p:nvSpPr>
        <p:spPr>
          <a:xfrm>
            <a:off x="5321605" y="4459174"/>
            <a:ext cx="3177540" cy="111252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Aktualizace hlavních cílů SVH na červnové valné hromadě…</a:t>
            </a:r>
          </a:p>
        </p:txBody>
      </p:sp>
    </p:spTree>
    <p:extLst>
      <p:ext uri="{BB962C8B-B14F-4D97-AF65-F5344CB8AC3E}">
        <p14:creationId xmlns:p14="http://schemas.microsoft.com/office/powerpoint/2010/main" val="1830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68227"/>
            <a:ext cx="7886700" cy="3967773"/>
          </a:xfrm>
        </p:spPr>
        <p:txBody>
          <a:bodyPr>
            <a:normAutofit fontScale="77500" lnSpcReduction="20000"/>
          </a:bodyPr>
          <a:lstStyle/>
          <a:p>
            <a:r>
              <a:rPr lang="cs-CZ" sz="3200" b="1" u="sng" dirty="0">
                <a:solidFill>
                  <a:srgbClr val="123F88"/>
                </a:solidFill>
              </a:rPr>
              <a:t>Oblast:</a:t>
            </a:r>
            <a:r>
              <a:rPr lang="cs-CZ" sz="3200" b="1" dirty="0">
                <a:solidFill>
                  <a:srgbClr val="123F88"/>
                </a:solidFill>
              </a:rPr>
              <a:t> Zahajovací blok</a:t>
            </a:r>
          </a:p>
          <a:p>
            <a:pPr marL="0" indent="0">
              <a:buNone/>
            </a:pPr>
            <a:r>
              <a:rPr lang="cs-CZ" sz="3200" b="1" dirty="0">
                <a:solidFill>
                  <a:srgbClr val="123F88"/>
                </a:solidFill>
              </a:rPr>
              <a:t> </a:t>
            </a:r>
          </a:p>
          <a:p>
            <a:r>
              <a:rPr lang="cs-CZ" sz="3200" b="1" u="sng" dirty="0">
                <a:solidFill>
                  <a:srgbClr val="123F88"/>
                </a:solidFill>
              </a:rPr>
              <a:t>Název:</a:t>
            </a:r>
            <a:r>
              <a:rPr lang="cs-CZ" sz="3200" b="1" dirty="0">
                <a:solidFill>
                  <a:srgbClr val="123F88"/>
                </a:solidFill>
              </a:rPr>
              <a:t> „Vodní blahobyt, aneb kudy cesta (NE)vede…“</a:t>
            </a:r>
          </a:p>
          <a:p>
            <a:r>
              <a:rPr lang="cs-CZ" sz="3200" i="1" dirty="0">
                <a:solidFill>
                  <a:srgbClr val="123F88"/>
                </a:solidFill>
              </a:rPr>
              <a:t>Obsahem přednášky bude shrnutí aktuálních i dlouhodobých problémů (odborných, mediálních, politických a dalších), které v rámci ČR (NE)řešíme a (NE)vedou k řešení problematiky zajištění dostatečného množství kvalitních zdrojů pitné vody, retenci vody v krajině, změně využívání území atd., atd.</a:t>
            </a:r>
          </a:p>
          <a:p>
            <a:endParaRPr lang="cs-CZ" sz="3200" i="1" dirty="0">
              <a:solidFill>
                <a:srgbClr val="123F88"/>
              </a:solidFill>
            </a:endParaRPr>
          </a:p>
          <a:p>
            <a:pPr marL="0" indent="0">
              <a:buNone/>
            </a:pPr>
            <a:r>
              <a:rPr lang="cs-CZ" sz="3200" i="1" dirty="0">
                <a:solidFill>
                  <a:srgbClr val="123F88"/>
                </a:solidFill>
              </a:rPr>
              <a:t>rok </a:t>
            </a:r>
            <a:r>
              <a:rPr lang="cs-CZ" sz="3200" b="1" dirty="0">
                <a:solidFill>
                  <a:srgbClr val="FF0000"/>
                </a:solidFill>
              </a:rPr>
              <a:t>2022</a:t>
            </a:r>
          </a:p>
        </p:txBody>
      </p:sp>
      <p:pic>
        <p:nvPicPr>
          <p:cNvPr id="4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9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3" y="598696"/>
            <a:ext cx="1499003" cy="6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976D0E-41DB-A877-7C73-781D98DC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01" y="1264920"/>
            <a:ext cx="6923797" cy="560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E43226-307A-1E50-5802-B36E58FE9D13}"/>
              </a:ext>
            </a:extLst>
          </p:cNvPr>
          <p:cNvSpPr txBox="1"/>
          <p:nvPr/>
        </p:nvSpPr>
        <p:spPr>
          <a:xfrm>
            <a:off x="2285999" y="18335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Za posledních 220 let nárůst teploty </a:t>
            </a:r>
            <a:r>
              <a:rPr lang="cs-CZ" b="1">
                <a:solidFill>
                  <a:srgbClr val="C00000"/>
                </a:solidFill>
              </a:rPr>
              <a:t>+ 2 st</a:t>
            </a:r>
            <a:r>
              <a:rPr lang="cs-CZ" b="1" dirty="0">
                <a:solidFill>
                  <a:srgbClr val="C00000"/>
                </a:solidFill>
              </a:rPr>
              <a:t>.C</a:t>
            </a:r>
          </a:p>
          <a:p>
            <a:pPr algn="ctr"/>
            <a:r>
              <a:rPr lang="cs-CZ" b="1" dirty="0">
                <a:solidFill>
                  <a:srgbClr val="C00000"/>
                </a:solidFill>
              </a:rPr>
              <a:t>Zvýšení výparu</a:t>
            </a:r>
          </a:p>
          <a:p>
            <a:pPr algn="ctr"/>
            <a:r>
              <a:rPr lang="cs-CZ" b="1" dirty="0">
                <a:solidFill>
                  <a:schemeClr val="accent5"/>
                </a:solidFill>
              </a:rPr>
              <a:t>Úhrn srážek stejný </a:t>
            </a:r>
            <a:r>
              <a:rPr lang="cs-CZ" b="1" dirty="0"/>
              <a:t>– jiné rozložení  </a:t>
            </a:r>
          </a:p>
        </p:txBody>
      </p:sp>
    </p:spTree>
    <p:extLst>
      <p:ext uri="{BB962C8B-B14F-4D97-AF65-F5344CB8AC3E}">
        <p14:creationId xmlns:p14="http://schemas.microsoft.com/office/powerpoint/2010/main" val="2361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41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4739" y="2259808"/>
            <a:ext cx="6994525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692275" y="3840958"/>
            <a:ext cx="5759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43695"/>
            <a:ext cx="82423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0" name="Obrázek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92944"/>
            <a:ext cx="8277225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144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6041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4739" y="2259808"/>
            <a:ext cx="6994525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1692275" y="3840958"/>
            <a:ext cx="5759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3695"/>
            <a:ext cx="82423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2" name="Obrázek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4269"/>
            <a:ext cx="8242300" cy="507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14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4739" y="2259808"/>
            <a:ext cx="6994525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1692275" y="3840958"/>
            <a:ext cx="5759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3695"/>
            <a:ext cx="82423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3B6D6F5-BED8-CB08-4E06-D8F59D20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165539"/>
            <a:ext cx="9123000" cy="573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07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7283" y="3625638"/>
            <a:ext cx="7949434" cy="5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</a:rPr>
              <a:t>Zkušeností posledních 20 let je, že </a:t>
            </a:r>
            <a:r>
              <a:rPr lang="cs-CZ" sz="2400" dirty="0">
                <a:solidFill>
                  <a:srgbClr val="C00000"/>
                </a:solidFill>
              </a:rPr>
              <a:t>veřejnost, politici</a:t>
            </a:r>
          </a:p>
          <a:p>
            <a:pPr algn="ctr">
              <a:defRPr/>
            </a:pPr>
            <a:r>
              <a:rPr lang="cs-CZ" sz="2400" dirty="0">
                <a:solidFill>
                  <a:srgbClr val="C00000"/>
                </a:solidFill>
              </a:rPr>
              <a:t> i media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b="1" i="1" dirty="0">
                <a:solidFill>
                  <a:srgbClr val="0070C0"/>
                </a:solidFill>
              </a:rPr>
              <a:t>více vnímají vodu a vodní hospodářství až </a:t>
            </a:r>
            <a:br>
              <a:rPr lang="cs-CZ" sz="2400" b="1" i="1" dirty="0">
                <a:solidFill>
                  <a:srgbClr val="0070C0"/>
                </a:solidFill>
              </a:rPr>
            </a:br>
            <a:r>
              <a:rPr lang="cs-CZ" sz="2400" b="1" i="1" dirty="0">
                <a:solidFill>
                  <a:srgbClr val="0070C0"/>
                </a:solidFill>
              </a:rPr>
              <a:t>v krizových situacích</a:t>
            </a:r>
          </a:p>
          <a:p>
            <a:pPr algn="ctr">
              <a:defRPr/>
            </a:pP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>
                <a:solidFill>
                  <a:srgbClr val="0070C0"/>
                </a:solidFill>
              </a:rPr>
              <a:t>povodně</a:t>
            </a:r>
            <a:r>
              <a:rPr lang="cs-CZ" sz="2400" dirty="0">
                <a:solidFill>
                  <a:srgbClr val="002060"/>
                </a:solidFill>
              </a:rPr>
              <a:t> (zejména období 1997 – 2013, </a:t>
            </a:r>
            <a:r>
              <a:rPr lang="cs-CZ" sz="2400" b="1" dirty="0">
                <a:solidFill>
                  <a:srgbClr val="C00000"/>
                </a:solidFill>
              </a:rPr>
              <a:t>2022…??</a:t>
            </a:r>
            <a:r>
              <a:rPr lang="cs-CZ" sz="2400" dirty="0">
                <a:solidFill>
                  <a:srgbClr val="002060"/>
                </a:solidFill>
              </a:rPr>
              <a:t>), nebo </a:t>
            </a:r>
            <a:r>
              <a:rPr lang="cs-CZ" sz="2400" dirty="0">
                <a:solidFill>
                  <a:srgbClr val="0070C0"/>
                </a:solidFill>
              </a:rPr>
              <a:t>období sucha a nedostatku vody </a:t>
            </a:r>
            <a:r>
              <a:rPr lang="cs-CZ" sz="2400" dirty="0">
                <a:solidFill>
                  <a:srgbClr val="002060"/>
                </a:solidFill>
              </a:rPr>
              <a:t>(2015 – 2020, </a:t>
            </a:r>
            <a:r>
              <a:rPr lang="cs-CZ" sz="2400" b="1" dirty="0">
                <a:solidFill>
                  <a:srgbClr val="C00000"/>
                </a:solidFill>
              </a:rPr>
              <a:t>2022…??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pPr algn="ctr">
              <a:defRPr/>
            </a:pPr>
            <a:endParaRPr lang="cs-CZ" sz="24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</a:rPr>
              <a:t>Jinak s ohledem na vodní blahobyt</a:t>
            </a:r>
          </a:p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</a:rPr>
              <a:t> je změna minimálně složitá…</a:t>
            </a:r>
            <a:br>
              <a:rPr lang="cs-CZ" sz="2400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         </a:t>
            </a:r>
            <a:r>
              <a:rPr lang="cs-CZ" sz="2400" b="1" i="1" dirty="0">
                <a:solidFill>
                  <a:srgbClr val="C00000"/>
                </a:solidFill>
              </a:rPr>
              <a:t>Je možné to změnit…??  Musí se to změnit…!!</a:t>
            </a:r>
            <a:endParaRPr lang="cs-CZ" sz="2400" b="1" i="1" u="sng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6" y="5564017"/>
            <a:ext cx="1142098" cy="101917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355890" y="1258834"/>
            <a:ext cx="2693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SHRNUTÍ… </a:t>
            </a:r>
          </a:p>
        </p:txBody>
      </p:sp>
      <p:pic>
        <p:nvPicPr>
          <p:cNvPr id="10" name="Picture 0" descr="svh_logo_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326" y="470309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98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3" y="598696"/>
            <a:ext cx="1499003" cy="6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A8FB7D-3A7B-B442-6A51-5E3C1D5C9CF0}"/>
              </a:ext>
            </a:extLst>
          </p:cNvPr>
          <p:cNvSpPr txBox="1"/>
          <p:nvPr/>
        </p:nvSpPr>
        <p:spPr>
          <a:xfrm>
            <a:off x="1312863" y="952416"/>
            <a:ext cx="623276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Vodohospodářské řešení</a:t>
            </a:r>
          </a:p>
          <a:p>
            <a:pPr algn="ctr"/>
            <a:r>
              <a:rPr lang="cs-CZ" sz="2800" b="1" dirty="0">
                <a:solidFill>
                  <a:schemeClr val="accent5">
                    <a:lumMod val="75000"/>
                  </a:schemeClr>
                </a:solidFill>
              </a:rPr>
              <a:t> zásobní funkce nádrže Švihov na Želivce 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říjen 2020</a:t>
            </a: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572214-8B69-B8C6-912A-A0345CF8DE8A}"/>
              </a:ext>
            </a:extLst>
          </p:cNvPr>
          <p:cNvSpPr txBox="1"/>
          <p:nvPr/>
        </p:nvSpPr>
        <p:spPr>
          <a:xfrm>
            <a:off x="1598368" y="2135767"/>
            <a:ext cx="6740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/>
              <a:t>Zpracovatel: České vysoké učení technické v Praze, Fakulta stavební</a:t>
            </a:r>
          </a:p>
          <a:p>
            <a:pPr algn="l"/>
            <a:r>
              <a:rPr lang="cs-CZ" dirty="0"/>
              <a:t>doc. Dr. Ing. Pavel Fošumpaur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2AA8F8-720B-00A5-CED1-28B148832E4F}"/>
              </a:ext>
            </a:extLst>
          </p:cNvPr>
          <p:cNvSpPr txBox="1"/>
          <p:nvPr/>
        </p:nvSpPr>
        <p:spPr>
          <a:xfrm>
            <a:off x="627305" y="3183351"/>
            <a:ext cx="86828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70C0"/>
                </a:solidFill>
              </a:rPr>
              <a:t>Hydrologická řada 1980-2019 tj. </a:t>
            </a:r>
            <a:r>
              <a:rPr lang="cs-CZ" sz="2200" dirty="0">
                <a:solidFill>
                  <a:srgbClr val="C00000"/>
                </a:solidFill>
              </a:rPr>
              <a:t>včetně suché periody 2014-2019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70C0"/>
                </a:solidFill>
              </a:rPr>
              <a:t>Dle „</a:t>
            </a:r>
            <a:r>
              <a:rPr lang="cs-CZ" sz="2200" b="1" dirty="0">
                <a:solidFill>
                  <a:srgbClr val="0070C0"/>
                </a:solidFill>
              </a:rPr>
              <a:t>Střední scénář klimatické změny </a:t>
            </a:r>
            <a:r>
              <a:rPr lang="cs-CZ" sz="2200" dirty="0">
                <a:solidFill>
                  <a:srgbClr val="0070C0"/>
                </a:solidFill>
              </a:rPr>
              <a:t>pro vodní hospodářství v České republice – Povodí Vltavy, státní podnik“ (VÚV, 2019) byla pozorovaná reálná řada modifikována pro dva časové horizonty klimatické změny: 2041-2060 a 2061-2080.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55C2F8-B883-DF12-072B-58DB5F0D1D66}"/>
              </a:ext>
            </a:extLst>
          </p:cNvPr>
          <p:cNvSpPr txBox="1"/>
          <p:nvPr/>
        </p:nvSpPr>
        <p:spPr>
          <a:xfrm>
            <a:off x="1121036" y="5025729"/>
            <a:ext cx="86828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/>
              <a:t>             Výsledky pro doporučenou zabezpečenost (</a:t>
            </a:r>
            <a:r>
              <a:rPr lang="cs-CZ" dirty="0" err="1"/>
              <a:t>Pt</a:t>
            </a:r>
            <a:r>
              <a:rPr lang="cs-CZ" dirty="0"/>
              <a:t> ≥ 99,50 %)</a:t>
            </a:r>
          </a:p>
          <a:p>
            <a:pPr marL="800100" lvl="1" indent="-342900" algn="l">
              <a:buFontTx/>
              <a:buChar char="-"/>
            </a:pPr>
            <a:r>
              <a:rPr lang="cs-CZ" sz="2400" dirty="0">
                <a:solidFill>
                  <a:srgbClr val="002060"/>
                </a:solidFill>
              </a:rPr>
              <a:t>Současnost (2021-2040)	5,20 m</a:t>
            </a:r>
            <a:r>
              <a:rPr lang="cs-CZ" sz="2400" baseline="30000" dirty="0">
                <a:solidFill>
                  <a:srgbClr val="002060"/>
                </a:solidFill>
              </a:rPr>
              <a:t>3</a:t>
            </a:r>
            <a:r>
              <a:rPr lang="cs-CZ" sz="2400" dirty="0">
                <a:solidFill>
                  <a:srgbClr val="002060"/>
                </a:solidFill>
              </a:rPr>
              <a:t>.s</a:t>
            </a:r>
            <a:r>
              <a:rPr lang="cs-CZ" sz="2400" baseline="30000" dirty="0">
                <a:solidFill>
                  <a:srgbClr val="002060"/>
                </a:solidFill>
              </a:rPr>
              <a:t>-1</a:t>
            </a:r>
          </a:p>
          <a:p>
            <a:pPr marL="800100" lvl="1" indent="-342900" algn="l">
              <a:buFontTx/>
              <a:buChar char="-"/>
            </a:pPr>
            <a:r>
              <a:rPr lang="cs-CZ" sz="2400" dirty="0">
                <a:solidFill>
                  <a:srgbClr val="002060"/>
                </a:solidFill>
              </a:rPr>
              <a:t>Horizont </a:t>
            </a:r>
            <a:r>
              <a:rPr lang="cs-CZ" sz="2400" dirty="0">
                <a:solidFill>
                  <a:srgbClr val="C00000"/>
                </a:solidFill>
              </a:rPr>
              <a:t>2041-2060</a:t>
            </a:r>
            <a:r>
              <a:rPr lang="cs-CZ" sz="2400" dirty="0">
                <a:solidFill>
                  <a:srgbClr val="002060"/>
                </a:solidFill>
              </a:rPr>
              <a:t>		</a:t>
            </a:r>
            <a:r>
              <a:rPr lang="cs-CZ" sz="2400" dirty="0">
                <a:solidFill>
                  <a:srgbClr val="C00000"/>
                </a:solidFill>
              </a:rPr>
              <a:t>4,75 m</a:t>
            </a:r>
            <a:r>
              <a:rPr lang="cs-CZ" sz="2400" baseline="30000" dirty="0">
                <a:solidFill>
                  <a:srgbClr val="C00000"/>
                </a:solidFill>
              </a:rPr>
              <a:t>3</a:t>
            </a:r>
            <a:r>
              <a:rPr lang="cs-CZ" sz="2400" dirty="0">
                <a:solidFill>
                  <a:srgbClr val="C00000"/>
                </a:solidFill>
              </a:rPr>
              <a:t>.s</a:t>
            </a:r>
            <a:r>
              <a:rPr lang="cs-CZ" sz="2400" baseline="30000" dirty="0">
                <a:solidFill>
                  <a:srgbClr val="C00000"/>
                </a:solidFill>
              </a:rPr>
              <a:t>-1</a:t>
            </a:r>
            <a:endParaRPr lang="cs-CZ" sz="2400" dirty="0">
              <a:solidFill>
                <a:srgbClr val="C00000"/>
              </a:solidFill>
            </a:endParaRPr>
          </a:p>
          <a:p>
            <a:pPr marL="800100" lvl="1" indent="-342900" algn="l">
              <a:buFontTx/>
              <a:buChar char="-"/>
            </a:pPr>
            <a:r>
              <a:rPr lang="cs-CZ" sz="2400" dirty="0">
                <a:solidFill>
                  <a:srgbClr val="002060"/>
                </a:solidFill>
              </a:rPr>
              <a:t>Horizont 2041-2080		3,00 m</a:t>
            </a:r>
            <a:r>
              <a:rPr lang="cs-CZ" sz="2400" baseline="30000" dirty="0">
                <a:solidFill>
                  <a:srgbClr val="002060"/>
                </a:solidFill>
              </a:rPr>
              <a:t>3</a:t>
            </a:r>
            <a:r>
              <a:rPr lang="cs-CZ" sz="2400" dirty="0">
                <a:solidFill>
                  <a:srgbClr val="002060"/>
                </a:solidFill>
              </a:rPr>
              <a:t>.s</a:t>
            </a:r>
            <a:r>
              <a:rPr lang="cs-CZ" sz="2400" baseline="30000" dirty="0">
                <a:solidFill>
                  <a:srgbClr val="002060"/>
                </a:solidFill>
              </a:rPr>
              <a:t>-1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A8234B-79F0-93E8-792B-8BD7AB200EF4}"/>
              </a:ext>
            </a:extLst>
          </p:cNvPr>
          <p:cNvSpPr txBox="1"/>
          <p:nvPr/>
        </p:nvSpPr>
        <p:spPr>
          <a:xfrm>
            <a:off x="2782567" y="289553"/>
            <a:ext cx="3578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highlight>
                  <a:srgbClr val="FFFF00"/>
                </a:highlight>
              </a:rPr>
              <a:t>Pro příklad: 5,25 m</a:t>
            </a:r>
            <a:r>
              <a:rPr lang="cs-CZ" sz="2800" baseline="30000" dirty="0">
                <a:solidFill>
                  <a:srgbClr val="C00000"/>
                </a:solidFill>
                <a:highlight>
                  <a:srgbClr val="FFFF00"/>
                </a:highlight>
              </a:rPr>
              <a:t>3</a:t>
            </a:r>
            <a:r>
              <a:rPr lang="cs-CZ" sz="2800" dirty="0">
                <a:solidFill>
                  <a:srgbClr val="C00000"/>
                </a:solidFill>
                <a:highlight>
                  <a:srgbClr val="FFFF00"/>
                </a:highlight>
              </a:rPr>
              <a:t>.s</a:t>
            </a:r>
            <a:r>
              <a:rPr lang="cs-CZ" sz="2800" baseline="30000" dirty="0">
                <a:solidFill>
                  <a:srgbClr val="C00000"/>
                </a:solidFill>
                <a:highlight>
                  <a:srgbClr val="FFFF00"/>
                </a:highlight>
              </a:rPr>
              <a:t>-1</a:t>
            </a:r>
            <a:r>
              <a:rPr lang="cs-CZ" sz="28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9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243" y="598696"/>
            <a:ext cx="1499003" cy="6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AF9E1E8-317C-3F41-2964-5F4E972D35B8}"/>
              </a:ext>
            </a:extLst>
          </p:cNvPr>
          <p:cNvSpPr txBox="1"/>
          <p:nvPr/>
        </p:nvSpPr>
        <p:spPr>
          <a:xfrm>
            <a:off x="259149" y="2726575"/>
            <a:ext cx="49380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800" b="1" i="1" dirty="0"/>
              <a:t>Neřešme na poslední chvíli co můžeme řešit relativně včas… </a:t>
            </a:r>
          </a:p>
          <a:p>
            <a:endParaRPr lang="cs-CZ" altLang="cs-CZ" sz="2800" b="1" i="1" dirty="0"/>
          </a:p>
          <a:p>
            <a:r>
              <a:rPr lang="cs-CZ" altLang="cs-CZ" sz="28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Čím později </a:t>
            </a:r>
            <a:r>
              <a:rPr lang="cs-CZ" altLang="cs-CZ" sz="2800" b="1" i="1" dirty="0">
                <a:latin typeface="+mn-lt"/>
                <a:ea typeface="+mn-ea"/>
                <a:cs typeface="+mn-cs"/>
              </a:rPr>
              <a:t>začneme, tím budou dopady </a:t>
            </a:r>
            <a:r>
              <a:rPr lang="cs-CZ" altLang="cs-CZ" sz="28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horší</a:t>
            </a:r>
            <a:r>
              <a:rPr lang="cs-CZ" altLang="cs-CZ" sz="2800" b="1" i="1" dirty="0">
                <a:latin typeface="+mn-lt"/>
                <a:ea typeface="+mn-ea"/>
                <a:cs typeface="+mn-cs"/>
              </a:rPr>
              <a:t>… a bohužel začínáme docela často…</a:t>
            </a:r>
          </a:p>
          <a:p>
            <a:endParaRPr lang="cs-CZ" sz="2800" b="1" i="1" dirty="0"/>
          </a:p>
          <a:p>
            <a:r>
              <a:rPr lang="cs-CZ" sz="2800" b="1" i="1" dirty="0"/>
              <a:t>Mysleme a spolupracujme… </a:t>
            </a:r>
            <a:r>
              <a:rPr lang="cs-CZ" sz="2800" b="1" i="1" dirty="0">
                <a:solidFill>
                  <a:srgbClr val="C00000"/>
                </a:solidFill>
              </a:rPr>
              <a:t>OSVĚTA…!!!</a:t>
            </a:r>
          </a:p>
          <a:p>
            <a:endParaRPr lang="cs-CZ" sz="2800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758E2A78-ED96-93FC-E448-6537230A0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55" y="191669"/>
            <a:ext cx="4035309" cy="253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3526CB-8D51-BD01-F160-686404E1B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59" y="2718263"/>
            <a:ext cx="2303494" cy="11102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2CBA82-85AE-3298-FF8A-B98047263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59" y="3980915"/>
            <a:ext cx="2303494" cy="14356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A28749-814B-26BD-4C2F-40F41EC06329}"/>
              </a:ext>
            </a:extLst>
          </p:cNvPr>
          <p:cNvSpPr txBox="1"/>
          <p:nvPr/>
        </p:nvSpPr>
        <p:spPr>
          <a:xfrm>
            <a:off x="5064369" y="5918424"/>
            <a:ext cx="341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2060"/>
                </a:solidFill>
              </a:rPr>
              <a:t>Děkuji za pozornost </a:t>
            </a:r>
            <a:r>
              <a:rPr lang="cs-CZ" sz="28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Obrázek 10" descr="Obsah obrázku tráva, příroda, exteriér, pole&#10;&#10;Popis byl vytvořen automaticky">
            <a:extLst>
              <a:ext uri="{FF2B5EF4-FFF2-40B4-BE49-F238E27FC236}">
                <a16:creationId xmlns:a16="http://schemas.microsoft.com/office/drawing/2014/main" id="{7B00A79B-4890-C88C-4ED8-6E7D90B5E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76" y="1417629"/>
            <a:ext cx="1820577" cy="9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209189"/>
            <a:ext cx="7886700" cy="3967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>
                <a:solidFill>
                  <a:srgbClr val="123F88"/>
                </a:solidFill>
              </a:rPr>
              <a:t>Naše společnost žije v tom, co lze bez nadsázky nazývat </a:t>
            </a:r>
            <a:r>
              <a:rPr lang="cs-CZ" sz="3200" b="1" dirty="0">
                <a:solidFill>
                  <a:srgbClr val="FF0000"/>
                </a:solidFill>
              </a:rPr>
              <a:t>vodním blahobytem</a:t>
            </a:r>
            <a:r>
              <a:rPr lang="cs-CZ" sz="3200" b="1" dirty="0">
                <a:solidFill>
                  <a:srgbClr val="123F88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cs-CZ" sz="3200" b="1" dirty="0">
                <a:solidFill>
                  <a:srgbClr val="123F88"/>
                </a:solidFill>
              </a:rPr>
              <a:t>Různé prognózy a klimatické podmínky za </a:t>
            </a:r>
            <a:r>
              <a:rPr lang="cs-CZ" sz="3200" b="1" dirty="0">
                <a:solidFill>
                  <a:srgbClr val="0070C0"/>
                </a:solidFill>
              </a:rPr>
              <a:t>uplynulých 7 let nám však ukazují, že tomu tak nemusí být napořád</a:t>
            </a:r>
            <a:r>
              <a:rPr lang="cs-CZ" sz="3200" b="1" dirty="0">
                <a:solidFill>
                  <a:srgbClr val="123F88"/>
                </a:solidFill>
              </a:rPr>
              <a:t>….</a:t>
            </a:r>
          </a:p>
        </p:txBody>
      </p:sp>
      <p:pic>
        <p:nvPicPr>
          <p:cNvPr id="4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6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/>
          <a:stretch/>
        </p:blipFill>
        <p:spPr>
          <a:xfrm>
            <a:off x="0" y="-1"/>
            <a:ext cx="9144000" cy="66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2085"/>
          <a:stretch/>
        </p:blipFill>
        <p:spPr>
          <a:xfrm>
            <a:off x="0" y="0"/>
            <a:ext cx="9144000" cy="6686093"/>
          </a:xfrm>
        </p:spPr>
      </p:pic>
    </p:spTree>
    <p:extLst>
      <p:ext uri="{BB962C8B-B14F-4D97-AF65-F5344CB8AC3E}">
        <p14:creationId xmlns:p14="http://schemas.microsoft.com/office/powerpoint/2010/main" val="2068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/>
          <a:stretch/>
        </p:blipFill>
        <p:spPr>
          <a:xfrm>
            <a:off x="0" y="-1"/>
            <a:ext cx="9144000" cy="66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60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43200" y="6086246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Sucho v povodí Střely 2015 </a:t>
            </a:r>
          </a:p>
        </p:txBody>
      </p:sp>
    </p:spTree>
    <p:extLst>
      <p:ext uri="{BB962C8B-B14F-4D97-AF65-F5344CB8AC3E}">
        <p14:creationId xmlns:p14="http://schemas.microsoft.com/office/powerpoint/2010/main" val="42719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68657" y="1896498"/>
            <a:ext cx="67153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123F88"/>
                </a:solidFill>
              </a:rPr>
              <a:t>Klíčem k zajištění dostatku vody i do budoucna je </a:t>
            </a:r>
            <a:r>
              <a:rPr lang="cs-CZ" sz="3200" b="1" dirty="0">
                <a:solidFill>
                  <a:schemeClr val="accent1"/>
                </a:solidFill>
              </a:rPr>
              <a:t>zadržet vodu v krajině </a:t>
            </a:r>
            <a:r>
              <a:rPr lang="cs-CZ" sz="3200" b="1" dirty="0">
                <a:solidFill>
                  <a:srgbClr val="FF0000"/>
                </a:solidFill>
              </a:rPr>
              <a:t>a</a:t>
            </a:r>
            <a:r>
              <a:rPr lang="cs-CZ" sz="3200" b="1" dirty="0">
                <a:solidFill>
                  <a:srgbClr val="123F88"/>
                </a:solidFill>
              </a:rPr>
              <a:t> mít možnost vodu </a:t>
            </a:r>
            <a:r>
              <a:rPr lang="cs-CZ" sz="3200" b="1" dirty="0">
                <a:solidFill>
                  <a:schemeClr val="accent1"/>
                </a:solidFill>
              </a:rPr>
              <a:t>akumulovat ve vodních nádržích</a:t>
            </a:r>
            <a:r>
              <a:rPr lang="cs-CZ" sz="3200" b="1" dirty="0">
                <a:solidFill>
                  <a:srgbClr val="123F88"/>
                </a:solidFill>
              </a:rPr>
              <a:t>, abychom s ní mohli v období sucha i v období </a:t>
            </a:r>
          </a:p>
          <a:p>
            <a:pPr algn="ctr"/>
            <a:r>
              <a:rPr lang="cs-CZ" sz="3200" b="1" dirty="0">
                <a:solidFill>
                  <a:srgbClr val="123F88"/>
                </a:solidFill>
              </a:rPr>
              <a:t> nedostatku vody  nakládat.</a:t>
            </a:r>
          </a:p>
        </p:txBody>
      </p:sp>
      <p:pic>
        <p:nvPicPr>
          <p:cNvPr id="3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98" y="499503"/>
            <a:ext cx="1524417" cy="6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78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Výchozí návrh">
    <a:majorFont>
      <a:latin typeface="Calibri"/>
      <a:ea typeface="Arial Unicode MS"/>
      <a:cs typeface="Arial Unicode MS"/>
    </a:majorFont>
    <a:minorFont>
      <a:latin typeface="Calibri"/>
      <a:ea typeface="Arial Unicode MS"/>
      <a:cs typeface="Arial Unicode MS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</TotalTime>
  <Words>1443</Words>
  <Application>Microsoft Office PowerPoint</Application>
  <PresentationFormat>Předvádění na obrazovce (4:3)</PresentationFormat>
  <Paragraphs>232</Paragraphs>
  <Slides>36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Motiv Office</vt:lpstr>
      <vt:lpstr>„Vodní blahobyt, aneb kudy  cesta (NE)vede…“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Vltavská kaskáda</vt:lpstr>
      <vt:lpstr>Hlavní účely Vltavské kaskády</vt:lpstr>
      <vt:lpstr>Hydrologické extrémy posledních let</vt:lpstr>
      <vt:lpstr>Prezentace aplikace PowerPoint</vt:lpstr>
      <vt:lpstr>Prezentace aplikace PowerPoint</vt:lpstr>
      <vt:lpstr>Prezentace aplikace PowerPoint</vt:lpstr>
      <vt:lpstr>VN Švihov 1973 - 2019</vt:lpstr>
      <vt:lpstr>Výhled do budoucna, i pohled zpátky… 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Poziční dokument  vodního hospodářství do roku 2030 (podzim 2021)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Voborská Martina</dc:creator>
  <cp:lastModifiedBy>Kubala Petr</cp:lastModifiedBy>
  <cp:revision>92</cp:revision>
  <dcterms:created xsi:type="dcterms:W3CDTF">2019-04-29T11:24:34Z</dcterms:created>
  <dcterms:modified xsi:type="dcterms:W3CDTF">2022-05-30T14:00:27Z</dcterms:modified>
</cp:coreProperties>
</file>